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0" r:id="rId6"/>
    <p:sldId id="261" r:id="rId7"/>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1" clrIdx="0">
    <p:extLst>
      <p:ext uri="{19B8F6BF-5375-455C-9EA6-DF929625EA0E}">
        <p15:presenceInfo xmlns:p15="http://schemas.microsoft.com/office/powerpoint/2012/main" userId="S::chunhui.zhang@ericsson.com::fdc248b9-f08b-4c7c-a534-e43a1ca2b1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8" autoAdjust="0"/>
    <p:restoredTop sz="94660"/>
  </p:normalViewPr>
  <p:slideViewPr>
    <p:cSldViewPr snapToGrid="0">
      <p:cViewPr varScale="1">
        <p:scale>
          <a:sx n="64" d="100"/>
          <a:sy n="64" d="100"/>
        </p:scale>
        <p:origin x="82" y="749"/>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51056-CBB8-428D-9E1A-766BD23DCA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61768F-D005-4421-AA31-741D30EF7E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B3B3E7A-06BF-40E0-B126-B091E483C0DC}"/>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5" name="Footer Placeholder 4">
            <a:extLst>
              <a:ext uri="{FF2B5EF4-FFF2-40B4-BE49-F238E27FC236}">
                <a16:creationId xmlns:a16="http://schemas.microsoft.com/office/drawing/2014/main" id="{7857F9FE-D47D-4E9F-81B2-41961B2B26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F1DAA5-837B-4B75-83FA-22A7A70C704E}"/>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1136660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AF043-40E5-4E0F-BA00-9D0DB036D5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5A34F5-0971-4D8A-86E8-00586CAC386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D5F0D6-0378-4B09-B87C-644FC6760BA0}"/>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5" name="Footer Placeholder 4">
            <a:extLst>
              <a:ext uri="{FF2B5EF4-FFF2-40B4-BE49-F238E27FC236}">
                <a16:creationId xmlns:a16="http://schemas.microsoft.com/office/drawing/2014/main" id="{E2F2C691-C20D-440D-B0D8-C2F818C804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03F2-0A77-40B3-BC4A-350638564C86}"/>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938458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9AD3A-7364-41C0-B0D4-2EB324BE8E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0B0E6AA-A2EC-4D75-9E18-5F3FF598B00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C2D892-9689-4E08-99C1-1C837EA94C06}"/>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5" name="Footer Placeholder 4">
            <a:extLst>
              <a:ext uri="{FF2B5EF4-FFF2-40B4-BE49-F238E27FC236}">
                <a16:creationId xmlns:a16="http://schemas.microsoft.com/office/drawing/2014/main" id="{F0A97F27-3DFE-4954-914B-F4E509369C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F40C6-89C8-4DCD-9916-8FBAD7FCDEBB}"/>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4568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EC87-8CAA-47DB-88CD-106449725F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60D96-30F0-4F9A-A08C-CE1155D8019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8BDECE-9357-47C4-8FA2-576AD0678FA8}"/>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5" name="Footer Placeholder 4">
            <a:extLst>
              <a:ext uri="{FF2B5EF4-FFF2-40B4-BE49-F238E27FC236}">
                <a16:creationId xmlns:a16="http://schemas.microsoft.com/office/drawing/2014/main" id="{F0685774-E35A-45DE-B607-E5C8E546D3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09E755-2685-43CF-9AB6-255E802BDDC5}"/>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3649478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143E-E019-470A-9948-9B554B38A1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2CB928-FB74-4E13-B284-8E603C4E4B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7A63398-36F5-46A0-A4EC-F6CB292C90DD}"/>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5" name="Footer Placeholder 4">
            <a:extLst>
              <a:ext uri="{FF2B5EF4-FFF2-40B4-BE49-F238E27FC236}">
                <a16:creationId xmlns:a16="http://schemas.microsoft.com/office/drawing/2014/main" id="{5C5E583C-D555-4719-AA55-08EF3FC39A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2A84BB-01BD-450D-B708-A9CFC18DC826}"/>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1090093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1935B-4E5C-47F2-814A-4D005AF92C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77DAF7-7543-43B4-88CB-E9D94066188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48B636-C304-44F6-8437-908A315071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A94FF1F-4B05-4AE2-9201-B1B31BD5FA09}"/>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6" name="Footer Placeholder 5">
            <a:extLst>
              <a:ext uri="{FF2B5EF4-FFF2-40B4-BE49-F238E27FC236}">
                <a16:creationId xmlns:a16="http://schemas.microsoft.com/office/drawing/2014/main" id="{EBDC1900-9734-4BC3-A687-F7694ADD9B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0CEBA2-61E5-49A0-994A-AE150E964E6E}"/>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363284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B723B-B4C1-46BB-A588-02129BAC02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9CCA96-89B9-49DB-BB31-22CBC1E865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43A6BA7-97E9-425F-8D96-C927617D323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C6C285-75E2-4251-A9C9-B3F4D50F9D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35A106A-340A-45B6-9C9B-848A161B161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09B25-D020-428C-AE21-FDCF64138FC6}"/>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8" name="Footer Placeholder 7">
            <a:extLst>
              <a:ext uri="{FF2B5EF4-FFF2-40B4-BE49-F238E27FC236}">
                <a16:creationId xmlns:a16="http://schemas.microsoft.com/office/drawing/2014/main" id="{D32EECF4-8E38-4F4C-8AA5-8AF8766D1BB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4E564F-1601-4BAE-A8AD-59B68B73F925}"/>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327412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864B-065D-44C1-A2E6-16C8711A003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55324-C33B-4EF9-9CB5-313861975BE8}"/>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4" name="Footer Placeholder 3">
            <a:extLst>
              <a:ext uri="{FF2B5EF4-FFF2-40B4-BE49-F238E27FC236}">
                <a16:creationId xmlns:a16="http://schemas.microsoft.com/office/drawing/2014/main" id="{8FA70B8D-2C61-4C39-B8C5-607071C402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40E85F-374D-4130-9225-E78067A4A27C}"/>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177327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766DFB-65FF-4677-B6A5-1E6AD005413E}"/>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3" name="Footer Placeholder 2">
            <a:extLst>
              <a:ext uri="{FF2B5EF4-FFF2-40B4-BE49-F238E27FC236}">
                <a16:creationId xmlns:a16="http://schemas.microsoft.com/office/drawing/2014/main" id="{7470E95F-39A4-4F7B-81D7-B6466CE2B1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988CF0B-5075-415E-A27F-3BD0E9695187}"/>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1544592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E59E0-09A5-4982-8AD4-D36B7D7A89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1D450A3-44A0-4355-B713-D097F2B63C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00BA7F-9CE6-4BF3-B127-A366CBC9F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53EBBD5-DA10-49E3-B649-2BEFA32746EE}"/>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6" name="Footer Placeholder 5">
            <a:extLst>
              <a:ext uri="{FF2B5EF4-FFF2-40B4-BE49-F238E27FC236}">
                <a16:creationId xmlns:a16="http://schemas.microsoft.com/office/drawing/2014/main" id="{B571EC54-A031-43D0-BF12-FC59AB2E5D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03F6CA-F706-4431-A66E-F8B5C9685076}"/>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614215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36220-7285-40A2-8FAF-8DE5BCAFA4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4BBBD3C-9EC9-4D84-85BA-0E23198C94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33D7D6-BAA8-4100-8E73-3004F0152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1750653-708F-41AB-9C3F-E7778E5C0C50}"/>
              </a:ext>
            </a:extLst>
          </p:cNvPr>
          <p:cNvSpPr>
            <a:spLocks noGrp="1"/>
          </p:cNvSpPr>
          <p:nvPr>
            <p:ph type="dt" sz="half" idx="10"/>
          </p:nvPr>
        </p:nvSpPr>
        <p:spPr/>
        <p:txBody>
          <a:bodyPr/>
          <a:lstStyle/>
          <a:p>
            <a:fld id="{AAD7A6A2-7AA0-4028-9005-DC3EF424CC08}" type="datetimeFigureOut">
              <a:rPr lang="en-US" smtClean="0"/>
              <a:t>3/5/2020</a:t>
            </a:fld>
            <a:endParaRPr lang="en-US"/>
          </a:p>
        </p:txBody>
      </p:sp>
      <p:sp>
        <p:nvSpPr>
          <p:cNvPr id="6" name="Footer Placeholder 5">
            <a:extLst>
              <a:ext uri="{FF2B5EF4-FFF2-40B4-BE49-F238E27FC236}">
                <a16:creationId xmlns:a16="http://schemas.microsoft.com/office/drawing/2014/main" id="{CB87A900-7AC6-4EF7-B561-4D7126ECFA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8D04CD-0095-4BBF-BEDC-F0294F7154E5}"/>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387704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DC5DFF-C1E3-476E-BDC3-EDCD93C296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E407A2-463E-41F5-AE9D-C84DFF8895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281E9C-2182-4D83-884B-23BBB7F5F0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D7A6A2-7AA0-4028-9005-DC3EF424CC08}" type="datetimeFigureOut">
              <a:rPr lang="en-US" smtClean="0"/>
              <a:t>3/5/2020</a:t>
            </a:fld>
            <a:endParaRPr lang="en-US"/>
          </a:p>
        </p:txBody>
      </p:sp>
      <p:sp>
        <p:nvSpPr>
          <p:cNvPr id="5" name="Footer Placeholder 4">
            <a:extLst>
              <a:ext uri="{FF2B5EF4-FFF2-40B4-BE49-F238E27FC236}">
                <a16:creationId xmlns:a16="http://schemas.microsoft.com/office/drawing/2014/main" id="{75C485CD-8F21-4384-8D25-81B2E7DE3A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101F4E-1A07-4E2D-9E0E-86667E9EFE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7F5FB-3813-4888-AF36-A437619A6FBE}" type="slidenum">
              <a:rPr lang="en-US" smtClean="0"/>
              <a:t>‹#›</a:t>
            </a:fld>
            <a:endParaRPr lang="en-US"/>
          </a:p>
        </p:txBody>
      </p:sp>
    </p:spTree>
    <p:extLst>
      <p:ext uri="{BB962C8B-B14F-4D97-AF65-F5344CB8AC3E}">
        <p14:creationId xmlns:p14="http://schemas.microsoft.com/office/powerpoint/2010/main" val="3942832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5BE9C-5A8A-4D67-BD47-70146A9C9E17}"/>
              </a:ext>
            </a:extLst>
          </p:cNvPr>
          <p:cNvSpPr>
            <a:spLocks noGrp="1"/>
          </p:cNvSpPr>
          <p:nvPr>
            <p:ph type="ctrTitle"/>
          </p:nvPr>
        </p:nvSpPr>
        <p:spPr/>
        <p:txBody>
          <a:bodyPr>
            <a:normAutofit/>
          </a:bodyPr>
          <a:lstStyle/>
          <a:p>
            <a:r>
              <a:rPr lang="en-US" altLang="ja-JP" dirty="0"/>
              <a:t>WF on IAB-MT Beam Correspondence </a:t>
            </a:r>
            <a:endParaRPr lang="en-US" dirty="0"/>
          </a:p>
        </p:txBody>
      </p:sp>
      <p:sp>
        <p:nvSpPr>
          <p:cNvPr id="3" name="Subtitle 2">
            <a:extLst>
              <a:ext uri="{FF2B5EF4-FFF2-40B4-BE49-F238E27FC236}">
                <a16:creationId xmlns:a16="http://schemas.microsoft.com/office/drawing/2014/main" id="{B38629DC-9812-42B4-B0D5-6963D8A14520}"/>
              </a:ext>
            </a:extLst>
          </p:cNvPr>
          <p:cNvSpPr>
            <a:spLocks noGrp="1"/>
          </p:cNvSpPr>
          <p:nvPr>
            <p:ph type="subTitle" idx="1"/>
          </p:nvPr>
        </p:nvSpPr>
        <p:spPr/>
        <p:txBody>
          <a:bodyPr/>
          <a:lstStyle/>
          <a:p>
            <a:r>
              <a:rPr lang="en-US" dirty="0"/>
              <a:t>Qualcomm Incorporated</a:t>
            </a:r>
          </a:p>
        </p:txBody>
      </p:sp>
      <p:sp>
        <p:nvSpPr>
          <p:cNvPr id="4" name="TextBox 3">
            <a:extLst>
              <a:ext uri="{FF2B5EF4-FFF2-40B4-BE49-F238E27FC236}">
                <a16:creationId xmlns:a16="http://schemas.microsoft.com/office/drawing/2014/main" id="{8F84A3B4-D933-4AE1-9942-90A96CABBAD8}"/>
              </a:ext>
            </a:extLst>
          </p:cNvPr>
          <p:cNvSpPr txBox="1"/>
          <p:nvPr/>
        </p:nvSpPr>
        <p:spPr>
          <a:xfrm>
            <a:off x="10582422" y="390645"/>
            <a:ext cx="1316386" cy="369332"/>
          </a:xfrm>
          <a:prstGeom prst="rect">
            <a:avLst/>
          </a:prstGeom>
          <a:noFill/>
        </p:spPr>
        <p:txBody>
          <a:bodyPr wrap="none" rtlCol="0">
            <a:spAutoFit/>
          </a:bodyPr>
          <a:lstStyle/>
          <a:p>
            <a:r>
              <a:rPr lang="en-US" dirty="0"/>
              <a:t>R4-2002503</a:t>
            </a:r>
          </a:p>
        </p:txBody>
      </p:sp>
      <p:sp>
        <p:nvSpPr>
          <p:cNvPr id="5" name="TextBox 4">
            <a:extLst>
              <a:ext uri="{FF2B5EF4-FFF2-40B4-BE49-F238E27FC236}">
                <a16:creationId xmlns:a16="http://schemas.microsoft.com/office/drawing/2014/main" id="{B942685F-19E9-47BB-AAA2-DECBD70CFA72}"/>
              </a:ext>
            </a:extLst>
          </p:cNvPr>
          <p:cNvSpPr txBox="1"/>
          <p:nvPr/>
        </p:nvSpPr>
        <p:spPr>
          <a:xfrm>
            <a:off x="295779" y="397590"/>
            <a:ext cx="4374787" cy="646331"/>
          </a:xfrm>
          <a:prstGeom prst="rect">
            <a:avLst/>
          </a:prstGeom>
          <a:noFill/>
        </p:spPr>
        <p:txBody>
          <a:bodyPr wrap="none" rtlCol="0">
            <a:spAutoFit/>
          </a:bodyPr>
          <a:lstStyle/>
          <a:p>
            <a:r>
              <a:rPr lang="en-US" dirty="0"/>
              <a:t>3GPP TSG-RAN WG4 Meeting #94-e</a:t>
            </a:r>
          </a:p>
          <a:p>
            <a:r>
              <a:rPr lang="en-US" dirty="0"/>
              <a:t>Electronic Meeting, Feb.24th – Mar.6th 2020</a:t>
            </a:r>
          </a:p>
        </p:txBody>
      </p:sp>
      <p:sp>
        <p:nvSpPr>
          <p:cNvPr id="1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Tree>
    <p:custDataLst>
      <p:tags r:id="rId1"/>
    </p:custDataLst>
    <p:extLst>
      <p:ext uri="{BB962C8B-B14F-4D97-AF65-F5344CB8AC3E}">
        <p14:creationId xmlns:p14="http://schemas.microsoft.com/office/powerpoint/2010/main" val="630213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8B25A-45BF-4258-88D1-F161CF27D49A}"/>
              </a:ext>
            </a:extLst>
          </p:cNvPr>
          <p:cNvSpPr>
            <a:spLocks noGrp="1"/>
          </p:cNvSpPr>
          <p:nvPr>
            <p:ph type="title"/>
          </p:nvPr>
        </p:nvSpPr>
        <p:spPr>
          <a:xfrm>
            <a:off x="424961" y="10074"/>
            <a:ext cx="10515600" cy="1325563"/>
          </a:xfrm>
        </p:spPr>
        <p:txBody>
          <a:bodyPr/>
          <a:lstStyle/>
          <a:p>
            <a:r>
              <a:rPr kumimoji="1" lang="en-US" altLang="ja-JP" dirty="0"/>
              <a:t>Background</a:t>
            </a:r>
            <a:endParaRPr kumimoji="1" lang="ja-JP" altLang="en-US" dirty="0"/>
          </a:p>
        </p:txBody>
      </p:sp>
      <p:sp>
        <p:nvSpPr>
          <p:cNvPr id="3" name="Content Placeholder 2">
            <a:extLst>
              <a:ext uri="{FF2B5EF4-FFF2-40B4-BE49-F238E27FC236}">
                <a16:creationId xmlns:a16="http://schemas.microsoft.com/office/drawing/2014/main" id="{2F74A247-4D28-4F88-B6C6-35D8709340F8}"/>
              </a:ext>
            </a:extLst>
          </p:cNvPr>
          <p:cNvSpPr>
            <a:spLocks noGrp="1"/>
          </p:cNvSpPr>
          <p:nvPr>
            <p:ph idx="1"/>
          </p:nvPr>
        </p:nvSpPr>
        <p:spPr>
          <a:xfrm>
            <a:off x="838200" y="1335636"/>
            <a:ext cx="10515600" cy="5328933"/>
          </a:xfrm>
        </p:spPr>
        <p:txBody>
          <a:bodyPr>
            <a:normAutofit lnSpcReduction="10000"/>
          </a:bodyPr>
          <a:lstStyle/>
          <a:p>
            <a:r>
              <a:rPr lang="en-US" altLang="ja-JP" dirty="0"/>
              <a:t>In RAN4#94 the following was agreed:</a:t>
            </a:r>
          </a:p>
          <a:p>
            <a:pPr lvl="1"/>
            <a:r>
              <a:rPr lang="en-US" altLang="ja-JP" dirty="0"/>
              <a:t>Ability of MT to pick the right UL direction based on the DL signal arrival direction is mandatory (decision on the RF requirement is still FFS)</a:t>
            </a:r>
            <a:endParaRPr lang="ja-JP" altLang="ja-JP" dirty="0"/>
          </a:p>
          <a:p>
            <a:pPr lvl="1"/>
            <a:r>
              <a:rPr lang="en-US" altLang="ja-JP" b="1" dirty="0"/>
              <a:t>Requirement definition for above MT ability to be decided next meeting</a:t>
            </a:r>
            <a:endParaRPr lang="ja-JP" altLang="ja-JP" dirty="0"/>
          </a:p>
          <a:p>
            <a:pPr lvl="2"/>
            <a:r>
              <a:rPr lang="en-US" altLang="ja-JP" b="1" dirty="0"/>
              <a:t>Options:</a:t>
            </a:r>
            <a:endParaRPr lang="ja-JP" altLang="ja-JP" dirty="0"/>
          </a:p>
          <a:p>
            <a:pPr lvl="3"/>
            <a:r>
              <a:rPr lang="en-US" altLang="ja-JP" b="1" dirty="0"/>
              <a:t>1. </a:t>
            </a:r>
            <a:r>
              <a:rPr lang="en-US" altLang="ja-JP" dirty="0"/>
              <a:t>MT declares UL EIRP range in different directions, MT picks UL beam based on received DL signals(reference signal) and has to meet EIRP in the direction it received from with TBD accuracy relative to declared EIRP capability in that direction </a:t>
            </a:r>
            <a:endParaRPr lang="ja-JP" altLang="ja-JP" dirty="0"/>
          </a:p>
          <a:p>
            <a:pPr lvl="4"/>
            <a:r>
              <a:rPr lang="en-US" altLang="ja-JP" dirty="0"/>
              <a:t>Functionality to be tested:</a:t>
            </a:r>
            <a:endParaRPr lang="ja-JP" altLang="ja-JP" dirty="0"/>
          </a:p>
          <a:p>
            <a:pPr lvl="4"/>
            <a:r>
              <a:rPr lang="en-US" altLang="ja-JP" dirty="0"/>
              <a:t>1. MT detects best DL beam with some accuracy</a:t>
            </a:r>
            <a:endParaRPr lang="ja-JP" altLang="ja-JP" dirty="0"/>
          </a:p>
          <a:p>
            <a:pPr lvl="4"/>
            <a:r>
              <a:rPr lang="en-US" altLang="ja-JP" dirty="0"/>
              <a:t>2. MT applies detected direction to the UL Tx beam</a:t>
            </a:r>
            <a:endParaRPr lang="ja-JP" altLang="ja-JP" dirty="0"/>
          </a:p>
          <a:p>
            <a:pPr lvl="4"/>
            <a:r>
              <a:rPr lang="en-US" altLang="ja-JP" dirty="0"/>
              <a:t>3. MT needs to transmit UL beam in the direction applied form step 2. </a:t>
            </a:r>
            <a:endParaRPr lang="ja-JP" altLang="ja-JP" dirty="0"/>
          </a:p>
          <a:p>
            <a:pPr lvl="4"/>
            <a:r>
              <a:rPr lang="en-US" altLang="ja-JP" dirty="0"/>
              <a:t>Accuracy would have to be derived based on combined accuracy/error from all 3 steps</a:t>
            </a:r>
            <a:endParaRPr lang="ja-JP" altLang="ja-JP" dirty="0"/>
          </a:p>
          <a:p>
            <a:pPr lvl="4"/>
            <a:r>
              <a:rPr lang="en-US" altLang="ja-JP" dirty="0"/>
              <a:t> </a:t>
            </a:r>
            <a:endParaRPr lang="ja-JP" altLang="ja-JP" dirty="0"/>
          </a:p>
          <a:p>
            <a:pPr lvl="3"/>
            <a:r>
              <a:rPr lang="en-US" altLang="ja-JP" b="1" dirty="0"/>
              <a:t>2. </a:t>
            </a:r>
            <a:r>
              <a:rPr lang="en-US" altLang="ja-JP" dirty="0"/>
              <a:t>MT declares UL EIRP and EIS range in different directions, functionality that MT can pick the right UL direction based on DL signals is assumed to be implicit if MT meets UL EIRP and EIS in the declared directions</a:t>
            </a:r>
            <a:endParaRPr lang="ja-JP" altLang="ja-JP" dirty="0"/>
          </a:p>
          <a:p>
            <a:endParaRPr kumimoji="1" lang="ja-JP" altLang="en-US" dirty="0"/>
          </a:p>
        </p:txBody>
      </p:sp>
    </p:spTree>
    <p:extLst>
      <p:ext uri="{BB962C8B-B14F-4D97-AF65-F5344CB8AC3E}">
        <p14:creationId xmlns:p14="http://schemas.microsoft.com/office/powerpoint/2010/main" val="1211946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CA647-4545-4554-99BA-77E39664EBA2}"/>
              </a:ext>
            </a:extLst>
          </p:cNvPr>
          <p:cNvSpPr>
            <a:spLocks noGrp="1"/>
          </p:cNvSpPr>
          <p:nvPr>
            <p:ph type="title"/>
          </p:nvPr>
        </p:nvSpPr>
        <p:spPr/>
        <p:txBody>
          <a:bodyPr/>
          <a:lstStyle/>
          <a:p>
            <a:r>
              <a:rPr kumimoji="1" lang="en-US" altLang="ja-JP" dirty="0"/>
              <a:t>Way Forward</a:t>
            </a:r>
            <a:endParaRPr kumimoji="1" lang="ja-JP" altLang="en-US" dirty="0"/>
          </a:p>
        </p:txBody>
      </p:sp>
      <p:sp>
        <p:nvSpPr>
          <p:cNvPr id="3" name="Content Placeholder 2">
            <a:extLst>
              <a:ext uri="{FF2B5EF4-FFF2-40B4-BE49-F238E27FC236}">
                <a16:creationId xmlns:a16="http://schemas.microsoft.com/office/drawing/2014/main" id="{69F2D1C3-FD11-44AF-8EC8-5BA0F0B968B5}"/>
              </a:ext>
            </a:extLst>
          </p:cNvPr>
          <p:cNvSpPr>
            <a:spLocks noGrp="1"/>
          </p:cNvSpPr>
          <p:nvPr>
            <p:ph idx="1"/>
          </p:nvPr>
        </p:nvSpPr>
        <p:spPr/>
        <p:txBody>
          <a:bodyPr/>
          <a:lstStyle/>
          <a:p>
            <a:r>
              <a:rPr kumimoji="1" lang="en-US" altLang="ja-JP" dirty="0"/>
              <a:t>No explicit requirement will be defined for the IAB-MT beam correspondence</a:t>
            </a:r>
          </a:p>
          <a:p>
            <a:r>
              <a:rPr kumimoji="1" lang="en-US" altLang="ja-JP" dirty="0"/>
              <a:t>FFS on need for conformance testing of IAB-MT Beam Correspondence</a:t>
            </a:r>
            <a:endParaRPr kumimoji="1" lang="ja-JP" altLang="en-US" dirty="0"/>
          </a:p>
        </p:txBody>
      </p:sp>
    </p:spTree>
    <p:extLst>
      <p:ext uri="{BB962C8B-B14F-4D97-AF65-F5344CB8AC3E}">
        <p14:creationId xmlns:p14="http://schemas.microsoft.com/office/powerpoint/2010/main" val="2999334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40cb88253e0ef062484a34ba5828fac">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37a7d2a33eafc071597e0b669cd5b2bb"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B59CDA-C7E1-4DC8-A9C4-5299165C8B51}">
  <ds:schemaRefs>
    <ds:schemaRef ds:uri="http://schemas.microsoft.com/sharepoint/v3/contenttype/forms"/>
  </ds:schemaRefs>
</ds:datastoreItem>
</file>

<file path=customXml/itemProps2.xml><?xml version="1.0" encoding="utf-8"?>
<ds:datastoreItem xmlns:ds="http://schemas.openxmlformats.org/officeDocument/2006/customXml" ds:itemID="{F3B22670-1274-498F-89E4-91E8787B9566}">
  <ds:schemaRefs>
    <ds:schemaRef ds:uri="http://purl.org/dc/elements/1.1/"/>
    <ds:schemaRef ds:uri="http://schemas.microsoft.com/office/2006/metadata/properties"/>
    <ds:schemaRef ds:uri="db33437f-65a5-48c5-b537-19efd290f967"/>
    <ds:schemaRef ds:uri="6f846979-0e6f-42ff-8b87-e1893efeda99"/>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8A84F6B8-DAFC-4F1B-82BE-93E8104169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109</TotalTime>
  <Words>201</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IAB-MT Beam Correspondence </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Intra-band EN-DC MPR, A-MPR, and Pcmax</dc:title>
  <dc:creator>Gene Fong</dc:creator>
  <cp:lastModifiedBy>Valentin Gheorghiu</cp:lastModifiedBy>
  <cp:revision>33</cp:revision>
  <dcterms:created xsi:type="dcterms:W3CDTF">2018-11-16T19:32:30Z</dcterms:created>
  <dcterms:modified xsi:type="dcterms:W3CDTF">2020-03-05T11:37:12Z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RS_Classification">
    <vt:lpwstr>UNRESTRICTED</vt:lpwstr>
  </property>
  <property fmtid="{D5CDD505-2E9C-101B-9397-08002B2CF9AE}" pid="4" name="RS_ClassificationID">
    <vt:i4>0</vt:i4>
  </property>
  <property fmtid="{D5CDD505-2E9C-101B-9397-08002B2CF9AE}" pid="5" name="ContentTypeId">
    <vt:lpwstr>0x0101003AA7AC0C743A294CADF60F661720E3E6</vt:lpwstr>
  </property>
</Properties>
</file>