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59" r:id="rId7"/>
    <p:sldId id="260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104D320-AC7A-4547-B4FF-62E6EDE98CD5}" v="5" dt="2020-03-04T00:36:51.8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 varScale="1">
        <p:scale>
          <a:sx n="79" d="100"/>
          <a:sy n="79" d="100"/>
        </p:scale>
        <p:origin x="120" y="7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ash Mirbagheri" userId="7beef077-6527-4b2b-9463-3f52ee351aae" providerId="ADAL" clId="{4104D320-AC7A-4547-B4FF-62E6EDE98CD5}"/>
    <pc:docChg chg="addSld modSld">
      <pc:chgData name="Arash Mirbagheri" userId="7beef077-6527-4b2b-9463-3f52ee351aae" providerId="ADAL" clId="{4104D320-AC7A-4547-B4FF-62E6EDE98CD5}" dt="2020-03-04T19:22:33.345" v="827" actId="20577"/>
      <pc:docMkLst>
        <pc:docMk/>
      </pc:docMkLst>
      <pc:sldChg chg="modSp add mod">
        <pc:chgData name="Arash Mirbagheri" userId="7beef077-6527-4b2b-9463-3f52ee351aae" providerId="ADAL" clId="{4104D320-AC7A-4547-B4FF-62E6EDE98CD5}" dt="2020-03-03T23:56:33.211" v="343" actId="5793"/>
        <pc:sldMkLst>
          <pc:docMk/>
          <pc:sldMk cId="1991818609" sldId="258"/>
        </pc:sldMkLst>
        <pc:spChg chg="mod">
          <ac:chgData name="Arash Mirbagheri" userId="7beef077-6527-4b2b-9463-3f52ee351aae" providerId="ADAL" clId="{4104D320-AC7A-4547-B4FF-62E6EDE98CD5}" dt="2020-03-03T23:45:53.681" v="56" actId="113"/>
          <ac:spMkLst>
            <pc:docMk/>
            <pc:sldMk cId="1991818609" sldId="258"/>
            <ac:spMk id="2" creationId="{BEF55E35-663F-4799-BE96-F4167D581B15}"/>
          </ac:spMkLst>
        </pc:spChg>
        <pc:spChg chg="mod">
          <ac:chgData name="Arash Mirbagheri" userId="7beef077-6527-4b2b-9463-3f52ee351aae" providerId="ADAL" clId="{4104D320-AC7A-4547-B4FF-62E6EDE98CD5}" dt="2020-03-03T23:56:33.211" v="343" actId="5793"/>
          <ac:spMkLst>
            <pc:docMk/>
            <pc:sldMk cId="1991818609" sldId="258"/>
            <ac:spMk id="3" creationId="{43102A0F-8F53-42C4-9D1D-FF62727B43DA}"/>
          </ac:spMkLst>
        </pc:spChg>
      </pc:sldChg>
      <pc:sldChg chg="modSp add mod">
        <pc:chgData name="Arash Mirbagheri" userId="7beef077-6527-4b2b-9463-3f52ee351aae" providerId="ADAL" clId="{4104D320-AC7A-4547-B4FF-62E6EDE98CD5}" dt="2020-03-04T00:32:32.331" v="690" actId="20577"/>
        <pc:sldMkLst>
          <pc:docMk/>
          <pc:sldMk cId="681580727" sldId="259"/>
        </pc:sldMkLst>
        <pc:spChg chg="mod">
          <ac:chgData name="Arash Mirbagheri" userId="7beef077-6527-4b2b-9463-3f52ee351aae" providerId="ADAL" clId="{4104D320-AC7A-4547-B4FF-62E6EDE98CD5}" dt="2020-03-03T23:58:17.425" v="394" actId="403"/>
          <ac:spMkLst>
            <pc:docMk/>
            <pc:sldMk cId="681580727" sldId="259"/>
            <ac:spMk id="2" creationId="{4F8EE1A9-38B2-4A54-8C63-1C45109FBF3D}"/>
          </ac:spMkLst>
        </pc:spChg>
        <pc:spChg chg="mod">
          <ac:chgData name="Arash Mirbagheri" userId="7beef077-6527-4b2b-9463-3f52ee351aae" providerId="ADAL" clId="{4104D320-AC7A-4547-B4FF-62E6EDE98CD5}" dt="2020-03-04T00:32:32.331" v="690" actId="20577"/>
          <ac:spMkLst>
            <pc:docMk/>
            <pc:sldMk cId="681580727" sldId="259"/>
            <ac:spMk id="3" creationId="{B3FC02C5-2FA9-4876-A60B-016AEC81A58F}"/>
          </ac:spMkLst>
        </pc:spChg>
      </pc:sldChg>
      <pc:sldChg chg="modSp add mod">
        <pc:chgData name="Arash Mirbagheri" userId="7beef077-6527-4b2b-9463-3f52ee351aae" providerId="ADAL" clId="{4104D320-AC7A-4547-B4FF-62E6EDE98CD5}" dt="2020-03-04T19:22:33.345" v="827" actId="20577"/>
        <pc:sldMkLst>
          <pc:docMk/>
          <pc:sldMk cId="2879431003" sldId="260"/>
        </pc:sldMkLst>
        <pc:spChg chg="mod">
          <ac:chgData name="Arash Mirbagheri" userId="7beef077-6527-4b2b-9463-3f52ee351aae" providerId="ADAL" clId="{4104D320-AC7A-4547-B4FF-62E6EDE98CD5}" dt="2020-03-04T00:36:13.368" v="750" actId="404"/>
          <ac:spMkLst>
            <pc:docMk/>
            <pc:sldMk cId="2879431003" sldId="260"/>
            <ac:spMk id="2" creationId="{AC63F503-67E6-4D7C-91D3-C7D00A6D9860}"/>
          </ac:spMkLst>
        </pc:spChg>
        <pc:spChg chg="mod">
          <ac:chgData name="Arash Mirbagheri" userId="7beef077-6527-4b2b-9463-3f52ee351aae" providerId="ADAL" clId="{4104D320-AC7A-4547-B4FF-62E6EDE98CD5}" dt="2020-03-04T19:22:33.345" v="827" actId="20577"/>
          <ac:spMkLst>
            <pc:docMk/>
            <pc:sldMk cId="2879431003" sldId="260"/>
            <ac:spMk id="3" creationId="{59278E60-8B66-4CD8-B7C3-B71BC2FA1BB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FA3C58-093A-43B2-8D97-90E00F189A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D813F72-89B4-4D5B-8A92-FFA57AB0BD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3954E0-FB77-4C92-98F6-C606984B4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809F51-9802-4A35-B991-12F5A4D625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2802A9-A354-4572-958E-91D3A7B64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25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63DCE2-843E-4ABC-BF4C-4E52B9E36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860EE6-4581-493E-9C2A-BFDFDB8AA2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85C402-7BEF-4492-A7AA-BC48B9C88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CDE0AD-3CC6-4136-AF62-FE874CDA8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EF4BEA-843F-469E-9618-CD04546F9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04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BEAAD1-2D9A-4B5C-80F4-7592354D0F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190B580-79C1-4EDF-9113-1737FA36F3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43375-9353-4E65-A9A0-E81E17DAC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CEB651-D2E1-4E68-9847-7AF4F51820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632E41-BEC1-439A-A631-EEA71D1358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105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A21361-1350-4ABD-B510-236F9185F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4E59BF-A35C-45EC-806F-C22040390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F1DAF6-4327-4E13-84BE-3267E3E088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D740E-AC5B-41B0-8783-F86FF322A6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C54C82-847C-4AAE-B026-52A7B37BB1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637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A94745-F322-4115-B0BA-52471E65B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F948DF-09A0-4F84-A256-613510BF3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3DB6CE-A494-41E5-93AD-FC1870068C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3E3021-9685-4174-941B-A36C2B66F3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4524A3-EBE5-46FF-953A-E5A21F60C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100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F100E-5F4D-4B9C-A0F0-FD081B3C6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320544-757A-43EA-BEEC-6E14964A4A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7EBDDF-986E-47DA-91D5-722ADC7AC4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5BD9F8-FC80-4232-802C-AB3D89FFF7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BC22A9-55F1-4C10-B0AD-02D817E3E9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DA1E04-13A9-4F06-A36A-4A058E4CE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27440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EEC40E-0986-470F-95F1-C1B71ED3FE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990B1B-60AF-4863-AEF5-555FF912BE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BF7053-3C96-49B6-A2AA-D19B8DF397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B7ED0C4-4114-4BA5-BE36-EC2A7FFC4A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819906D-4CC3-4CC2-82A6-473DFE491FF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E07F706-09F1-4D6E-B8FA-1D422F773A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83EFEA9-F3E8-48D6-B5D6-1488BC1DB3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1BC0BC0-ECC7-4A97-8356-9ABB40965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010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37DF9-3186-47D4-9A51-28A7ECAC7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EA1C2D-40BF-4015-992B-406B2E4A9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AC2A08-ADA0-4DE8-BBAE-49BDB90CB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7EBC317-10DA-4972-8431-68F570F84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41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B93484E-450E-423C-8BD3-91032987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A5D0D3-D44B-4942-A2D4-217DD6646B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FF2547-103C-46C8-9780-209E64DE9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27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E6270-9F6A-4BFB-9D5B-D6E33C9D47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67F09D-DEFB-4A13-891A-E154E9A19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B519E0C-6FB5-4BD7-867B-F5EE898570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7FBE45-C24F-4F3D-83E7-6E622D71E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A40C294-878F-4C23-961B-9384A2CC4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B9E357-8486-429B-B524-564FA4F7C5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87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F022D-C268-482F-9029-CDC81AE608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357895-FDF0-47B5-92B1-B269373361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046F2F-AFAA-414B-82FC-F40FBF0B6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C11ED56-C16E-4FEF-8A2F-9AA2AE961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DB7DB5-850D-4FEA-A574-D31E7047F0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0AC1A00-D197-482F-B742-902EFF2C2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150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0B0C9D-AD44-4B4D-8DFB-FCB7C66A1A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C34EF-A5D1-4D03-9FC2-618EA0F934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9413B-67DB-400E-BECF-157B7C99D89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BDA463-AE2D-4313-B585-0B3C31BE3F9A}" type="datetimeFigureOut">
              <a:rPr lang="en-US" smtClean="0"/>
              <a:t>3/4/2020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DC675F-49B0-4A59-B241-0685BFC688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4DE5DD-2AB5-45F8-8881-5986484610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546F2-FF10-430A-A549-7E0B98550A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311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8"/>
            <a:ext cx="11887200" cy="2002452"/>
          </a:xfrm>
        </p:spPr>
        <p:txBody>
          <a:bodyPr>
            <a:normAutofit fontScale="90000"/>
          </a:bodyPr>
          <a:lstStyle/>
          <a:p>
            <a:r>
              <a:rPr lang="en-GB" dirty="0"/>
              <a:t>WF on NR Positioning measurement impact on RRM requirements</a:t>
            </a:r>
            <a:br>
              <a:rPr lang="en-US" dirty="0"/>
            </a:br>
            <a:r>
              <a:rPr lang="en-US" sz="4400" dirty="0"/>
              <a:t>(RAN4#94-e email thread #57)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949" y="4223092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Qualcomm Inc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94-e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Feb 24-March 06,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</a:t>
            </a:r>
            <a:r>
              <a:rPr kumimoji="1" lang="en-US" altLang="ja-JP" sz="2000">
                <a:latin typeface="Arial" charset="0"/>
                <a:ea typeface="Batang" pitchFamily="18" charset="-127"/>
                <a:cs typeface="Times New Roman" pitchFamily="18" charset="0"/>
              </a:rPr>
              <a:t>: 8.8.3</a:t>
            </a:r>
            <a:endParaRPr kumimoji="1" lang="en-US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R4-2002276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55E35-663F-4799-BE96-F4167D581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New measurement gap patterns for positioning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102A0F-8F53-42C4-9D1D-FF62727B43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further discuss the need for new MG patterns with MGL &gt; 6ms for positioning</a:t>
            </a:r>
          </a:p>
          <a:p>
            <a:pPr lvl="1" hangingPunct="0"/>
            <a:r>
              <a:rPr lang="en-US" dirty="0"/>
              <a:t>Option 1:  Introduce new gap pattern(s) with MGL &gt; 6 </a:t>
            </a:r>
            <a:r>
              <a:rPr lang="en-US" dirty="0" err="1"/>
              <a:t>ms</a:t>
            </a:r>
            <a:r>
              <a:rPr lang="en-US" dirty="0"/>
              <a:t> for PRS measurements. Max value of MGL is FFS.</a:t>
            </a:r>
          </a:p>
          <a:p>
            <a:pPr lvl="1" hangingPunct="0"/>
            <a:r>
              <a:rPr lang="en-US" dirty="0"/>
              <a:t>Option 2:  Do not introduce new gap pattern(s) with MGL &gt; 6 </a:t>
            </a:r>
            <a:r>
              <a:rPr lang="en-US" dirty="0" err="1"/>
              <a:t>ms</a:t>
            </a:r>
            <a:r>
              <a:rPr lang="en-US" dirty="0"/>
              <a:t> for PRS measurements.</a:t>
            </a:r>
          </a:p>
          <a:p>
            <a:pPr marL="457200" lvl="1" indent="0" hangingPunct="0">
              <a:buNone/>
            </a:pPr>
            <a:endParaRPr lang="en-US" dirty="0"/>
          </a:p>
          <a:p>
            <a:r>
              <a:rPr lang="en-US" dirty="0"/>
              <a:t>RAN4 to further study the need for separate MG patterns for positioning and RRM</a:t>
            </a:r>
          </a:p>
        </p:txBody>
      </p:sp>
    </p:spTree>
    <p:extLst>
      <p:ext uri="{BB962C8B-B14F-4D97-AF65-F5344CB8AC3E}">
        <p14:creationId xmlns:p14="http://schemas.microsoft.com/office/powerpoint/2010/main" val="19918186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EE1A9-38B2-4A54-8C63-1C45109FB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Concurrent PRS processing and RRM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FC02C5-2FA9-4876-A60B-016AEC81A5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further study and discuss the impact of:</a:t>
            </a:r>
          </a:p>
          <a:p>
            <a:pPr lvl="1"/>
            <a:r>
              <a:rPr lang="en-US" dirty="0"/>
              <a:t>Performing RRM measurement during PRS processing time</a:t>
            </a:r>
          </a:p>
          <a:p>
            <a:pPr lvl="1"/>
            <a:r>
              <a:rPr lang="en-US" dirty="0"/>
              <a:t>Performing PRS measurement during RRM processing time</a:t>
            </a:r>
          </a:p>
        </p:txBody>
      </p:sp>
    </p:spTree>
    <p:extLst>
      <p:ext uri="{BB962C8B-B14F-4D97-AF65-F5344CB8AC3E}">
        <p14:creationId xmlns:p14="http://schemas.microsoft.com/office/powerpoint/2010/main" val="6815807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3F503-67E6-4D7C-91D3-C7D00A6D98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/>
              <a:t>Active BWP change during positioning measurements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278E60-8B66-4CD8-B7C3-B71BC2FA1B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to further study and discuss if:</a:t>
            </a:r>
          </a:p>
          <a:p>
            <a:pPr lvl="1"/>
            <a:r>
              <a:rPr lang="en-GB" dirty="0"/>
              <a:t>PRS-RSTD and PRS-RSRP measurement requirements apply when UE’s active DL BWP is changed during the measurement period. </a:t>
            </a:r>
            <a:endParaRPr lang="en-US" dirty="0"/>
          </a:p>
          <a:p>
            <a:pPr lvl="1"/>
            <a:r>
              <a:rPr lang="en-GB" dirty="0"/>
              <a:t>UE Rx-Tx time difference measurement requirements apply when UE’s active DL and UL BWP </a:t>
            </a:r>
            <a:r>
              <a:rPr lang="en-GB"/>
              <a:t>is changed </a:t>
            </a:r>
            <a:r>
              <a:rPr lang="en-GB" dirty="0"/>
              <a:t>during the measurement period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4310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0" ma:contentTypeDescription="Create a new document." ma:contentTypeScope="" ma:versionID="dd7f7e98d9087211bfc2df44327750e0">
  <xsd:schema xmlns:xsd="http://www.w3.org/2001/XMLSchema" xmlns:xs="http://www.w3.org/2001/XMLSchema" xmlns:p="http://schemas.microsoft.com/office/2006/metadata/properties" xmlns:ns3="cc9c437c-ae0c-4066-8d90-a0f7de786127" targetNamespace="http://schemas.microsoft.com/office/2006/metadata/properties" ma:root="true" ma:fieldsID="c2967776dd1458a98050c65d7f672ad2" ns3:_="">
    <xsd:import namespace="cc9c437c-ae0c-4066-8d90-a0f7de7861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DFB8B16-E8DA-4C87-ACFA-E21A89BCC0C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C92A562-28CA-4C53-9F51-58DF23123D2F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9854671-357D-4F6C-AB2A-83A721D0BC0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202</Words>
  <Application>Microsoft Office PowerPoint</Application>
  <PresentationFormat>Widescreen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WF on NR Positioning measurement impact on RRM requirements (RAN4#94-e email thread #57)</vt:lpstr>
      <vt:lpstr>New measurement gap patterns for positioning</vt:lpstr>
      <vt:lpstr>Concurrent PRS processing and RRM measurements</vt:lpstr>
      <vt:lpstr>Active BWP change during positioning measurements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Positioning measurement impact on RRM requirements (RAN4#94-e email thread #57)</dc:title>
  <dc:creator>Arash Mirbagheri</dc:creator>
  <cp:lastModifiedBy>Arash Mirbagheri</cp:lastModifiedBy>
  <cp:revision>1</cp:revision>
  <dcterms:created xsi:type="dcterms:W3CDTF">2020-03-03T23:33:14Z</dcterms:created>
  <dcterms:modified xsi:type="dcterms:W3CDTF">2020-03-04T19:22:40Z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0x010100EB28163D68FE8E4D9361964FDD814FC4</vt:lpwstr>
  </property>
</Properties>
</file>