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9" r:id="rId2"/>
    <p:sldId id="283" r:id="rId3"/>
    <p:sldId id="294" r:id="rId4"/>
    <p:sldId id="296" r:id="rId5"/>
    <p:sldId id="293" r:id="rId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8228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928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5168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850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 smtClean="0"/>
              <a:t>WF </a:t>
            </a:r>
            <a:r>
              <a:rPr lang="en-US" altLang="zh-CN" sz="4000" dirty="0"/>
              <a:t>on R16 NR RRM enhancements – </a:t>
            </a:r>
            <a:r>
              <a:rPr lang="en-US" altLang="zh-CN" sz="4000" dirty="0" smtClean="0"/>
              <a:t>SRS carrier switching</a:t>
            </a:r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3GPP </a:t>
            </a:r>
            <a:r>
              <a:rPr lang="en-GB" altLang="zh-CN" sz="2400" b="1" dirty="0"/>
              <a:t>TSG-RAN WG4 Meeting #94-e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Electronic </a:t>
            </a:r>
            <a:r>
              <a:rPr lang="en-GB" altLang="zh-CN" sz="2400" b="1" dirty="0"/>
              <a:t>Meeting, Feb</a:t>
            </a:r>
            <a:r>
              <a:rPr lang="en-GB" altLang="zh-CN" sz="2400" b="1" dirty="0" smtClean="0"/>
              <a:t>. 24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Mar</a:t>
            </a:r>
            <a:r>
              <a:rPr lang="en-GB" altLang="zh-CN" sz="2400" b="1" dirty="0" smtClean="0"/>
              <a:t>. 6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R4-2002246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Agreements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/>
              <a:t>The </a:t>
            </a:r>
            <a:r>
              <a:rPr lang="en-US" altLang="zh-CN" sz="2000" dirty="0"/>
              <a:t>applicability of SRS carrier switching time follows the agreements in LS R4-1811534</a:t>
            </a:r>
          </a:p>
          <a:p>
            <a:pPr lvl="1"/>
            <a:r>
              <a:rPr lang="en-US" altLang="zh-CN" sz="1800" dirty="0" smtClean="0"/>
              <a:t>Intra-band </a:t>
            </a:r>
            <a:r>
              <a:rPr lang="en-US" altLang="zh-CN" sz="1800" dirty="0"/>
              <a:t>CA: 0us, 30us, 100us, 140us and 200us</a:t>
            </a:r>
          </a:p>
          <a:p>
            <a:pPr lvl="1"/>
            <a:r>
              <a:rPr lang="en-US" altLang="zh-CN" sz="1800" dirty="0" smtClean="0"/>
              <a:t>Inter-band </a:t>
            </a:r>
            <a:r>
              <a:rPr lang="en-US" altLang="zh-CN" sz="1800" dirty="0"/>
              <a:t>CA: 0us, 30us, 100us, 200us, 300us, 500us and 900us</a:t>
            </a:r>
          </a:p>
          <a:p>
            <a:r>
              <a:rPr lang="en-US" altLang="zh-CN" sz="2000" dirty="0" smtClean="0"/>
              <a:t>The </a:t>
            </a:r>
            <a:r>
              <a:rPr lang="en-US" altLang="zh-CN" sz="2000" dirty="0"/>
              <a:t>applicability of SRS carrier switching time in LS R4-1811534 applies to both FR1 and FR2</a:t>
            </a:r>
          </a:p>
          <a:p>
            <a:pPr lvl="1"/>
            <a:r>
              <a:rPr lang="en-US" altLang="zh-CN" sz="1800" dirty="0" smtClean="0"/>
              <a:t>Interruption </a:t>
            </a:r>
            <a:r>
              <a:rPr lang="en-US" altLang="zh-CN" sz="1800" dirty="0"/>
              <a:t>requirements are specified for FR2 intra-band CA in Rel-16.</a:t>
            </a:r>
          </a:p>
          <a:p>
            <a:pPr lvl="1"/>
            <a:r>
              <a:rPr lang="en-US" altLang="zh-CN" sz="1800" dirty="0" smtClean="0"/>
              <a:t>FFS </a:t>
            </a:r>
            <a:r>
              <a:rPr lang="en-US" altLang="zh-CN" sz="1800" dirty="0"/>
              <a:t>interruption requirements for FR2 inter-band CA in Rel-16</a:t>
            </a:r>
          </a:p>
          <a:p>
            <a:r>
              <a:rPr lang="en-US" altLang="zh-CN" sz="2000" dirty="0" smtClean="0"/>
              <a:t>Define </a:t>
            </a:r>
            <a:r>
              <a:rPr lang="en-US" altLang="zh-CN" sz="2000" dirty="0"/>
              <a:t>requirements for 200us, 500us and 900us SRS carrier switching time (agreements in the last meeting)</a:t>
            </a:r>
          </a:p>
          <a:p>
            <a:pPr lvl="1"/>
            <a:r>
              <a:rPr lang="en-US" altLang="zh-CN" sz="1800" dirty="0" smtClean="0"/>
              <a:t>FFS </a:t>
            </a:r>
            <a:r>
              <a:rPr lang="en-US" altLang="zh-CN" sz="1800" dirty="0"/>
              <a:t>if following applicability should be captured in RAN4 spec</a:t>
            </a:r>
          </a:p>
          <a:p>
            <a:pPr lvl="2"/>
            <a:r>
              <a:rPr lang="en-US" altLang="zh-CN" sz="1400" dirty="0" smtClean="0"/>
              <a:t>200us </a:t>
            </a:r>
            <a:r>
              <a:rPr lang="en-US" altLang="zh-CN" sz="1400" dirty="0"/>
              <a:t>SRS carrier switching time applies to intra-band CA in both FR1 and FR2.</a:t>
            </a:r>
          </a:p>
          <a:p>
            <a:pPr lvl="2"/>
            <a:r>
              <a:rPr lang="en-US" altLang="zh-CN" sz="1400" dirty="0" smtClean="0"/>
              <a:t>200us</a:t>
            </a:r>
            <a:r>
              <a:rPr lang="en-US" altLang="zh-CN" sz="1400" dirty="0"/>
              <a:t>, 500us and 900us SRS carrier switching time apply to inter-band CA in FR1 and between FR1 and FR2.</a:t>
            </a:r>
          </a:p>
          <a:p>
            <a:r>
              <a:rPr lang="en-US" altLang="zh-CN" sz="2000" dirty="0" smtClean="0"/>
              <a:t>No </a:t>
            </a:r>
            <a:r>
              <a:rPr lang="en-US" altLang="zh-CN" sz="2000" dirty="0"/>
              <a:t>LS to RAN2 on the applicability of SRS carrier switching time is needed</a:t>
            </a:r>
          </a:p>
          <a:p>
            <a:pPr lvl="0"/>
            <a:endParaRPr lang="zh-CN" altLang="zh-CN" sz="20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Agreements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z="2000" dirty="0"/>
              <a:t>Define unified requirements only based on </a:t>
            </a:r>
            <a:r>
              <a:rPr lang="en-US" altLang="zh-CN" sz="2000" dirty="0" err="1"/>
              <a:t>async</a:t>
            </a:r>
            <a:r>
              <a:rPr lang="en-US" altLang="zh-CN" sz="2000" dirty="0"/>
              <a:t> case (Agreements in the last meeting</a:t>
            </a:r>
            <a:r>
              <a:rPr lang="en-US" altLang="zh-CN" sz="2000" dirty="0" smtClean="0"/>
              <a:t>)</a:t>
            </a:r>
          </a:p>
          <a:p>
            <a:pPr lvl="0"/>
            <a:r>
              <a:rPr lang="en-US" altLang="zh-CN" sz="2000" dirty="0"/>
              <a:t>FFS whether to define the requirements for sync case in CA</a:t>
            </a:r>
            <a:endParaRPr lang="zh-CN" altLang="zh-CN" sz="2000" dirty="0"/>
          </a:p>
          <a:p>
            <a:pPr lvl="0"/>
            <a:r>
              <a:rPr lang="en-US" altLang="zh-CN" sz="2000" dirty="0" smtClean="0"/>
              <a:t>Interruption </a:t>
            </a:r>
            <a:r>
              <a:rPr lang="en-US" altLang="zh-CN" sz="2000" dirty="0"/>
              <a:t>length on NR victim cell during NR SRS carrier switching</a:t>
            </a:r>
          </a:p>
          <a:p>
            <a:pPr lvl="1"/>
            <a:r>
              <a:rPr lang="en-US" altLang="zh-CN" sz="1600" dirty="0"/>
              <a:t>SRS switching time + 6 symbols + 1 slot (victim cell) for </a:t>
            </a:r>
            <a:r>
              <a:rPr lang="en-US" altLang="zh-CN" sz="1600" dirty="0" err="1"/>
              <a:t>async</a:t>
            </a:r>
            <a:r>
              <a:rPr lang="en-US" altLang="zh-CN" sz="1600" dirty="0"/>
              <a:t> case</a:t>
            </a:r>
          </a:p>
          <a:p>
            <a:pPr lvl="0"/>
            <a:r>
              <a:rPr lang="en-US" altLang="zh-CN" sz="2000" dirty="0" smtClean="0"/>
              <a:t>Interruptions </a:t>
            </a:r>
            <a:r>
              <a:rPr lang="en-US" altLang="zh-CN" sz="2000" dirty="0"/>
              <a:t>on LTE serving cells during NR SRS carrier switching in EN-DC and NE-DC operation</a:t>
            </a:r>
          </a:p>
          <a:p>
            <a:pPr lvl="1"/>
            <a:r>
              <a:rPr lang="en-US" altLang="zh-CN" sz="1600" dirty="0"/>
              <a:t>2 subframes, 2 subframes and 3 subframes for 200us, 500us and 900us NR SRS carrier switching time respectively for </a:t>
            </a:r>
            <a:r>
              <a:rPr lang="en-US" altLang="zh-CN" sz="1600" dirty="0" err="1"/>
              <a:t>async</a:t>
            </a:r>
            <a:r>
              <a:rPr lang="en-US" altLang="zh-CN" sz="1600" dirty="0"/>
              <a:t> case</a:t>
            </a:r>
          </a:p>
          <a:p>
            <a:pPr lvl="0"/>
            <a:r>
              <a:rPr lang="en-US" altLang="zh-CN" sz="2000" dirty="0" smtClean="0"/>
              <a:t>Interruptions </a:t>
            </a:r>
            <a:r>
              <a:rPr lang="en-US" altLang="zh-CN" sz="2000" dirty="0"/>
              <a:t>on NR serving cells during LTE SRS carrier switching in EN-DC and NE-DC operation</a:t>
            </a:r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332438"/>
              </p:ext>
            </p:extLst>
          </p:nvPr>
        </p:nvGraphicFramePr>
        <p:xfrm>
          <a:off x="2843808" y="4365104"/>
          <a:ext cx="2448272" cy="13468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4779"/>
                <a:gridCol w="1383493"/>
              </a:tblGrid>
              <a:tr h="493371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Victim Cell SCS(KHz)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Interruption Length (slot)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0069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69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69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69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581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Agreements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zh-CN" sz="1800" dirty="0"/>
              <a:t>No impact to NR measurement requirements relevant to measurements based on SSB/CSI-RS due to NR SRS carrier switching</a:t>
            </a:r>
          </a:p>
          <a:p>
            <a:pPr lvl="1">
              <a:defRPr/>
            </a:pPr>
            <a:r>
              <a:rPr lang="en-US" altLang="zh-CN" sz="1400" dirty="0"/>
              <a:t>NR measurements are always </a:t>
            </a:r>
            <a:r>
              <a:rPr lang="en-US" altLang="zh-CN" sz="1400" dirty="0" smtClean="0"/>
              <a:t>prioritized</a:t>
            </a:r>
          </a:p>
          <a:p>
            <a:pPr lvl="1">
              <a:defRPr/>
            </a:pPr>
            <a:r>
              <a:rPr lang="en-US" altLang="zh-CN" sz="1400" dirty="0"/>
              <a:t>the interruption requirement due to SRS carrier switching does not </a:t>
            </a:r>
            <a:r>
              <a:rPr lang="en-US" altLang="zh-CN" sz="1400" dirty="0" smtClean="0"/>
              <a:t>apply</a:t>
            </a:r>
            <a:endParaRPr lang="en-US" altLang="zh-CN" sz="1400" dirty="0"/>
          </a:p>
          <a:p>
            <a:pPr lvl="1">
              <a:defRPr/>
            </a:pPr>
            <a:r>
              <a:rPr lang="en-US" altLang="zh-CN" sz="1400" dirty="0">
                <a:highlight>
                  <a:srgbClr val="FFFF00"/>
                </a:highlight>
              </a:rPr>
              <a:t>Impact of NR SRS carrier switching on requirements based on other NR uplink or downlink signals in RRM specifications is FFS</a:t>
            </a:r>
          </a:p>
          <a:p>
            <a:pPr>
              <a:defRPr/>
            </a:pPr>
            <a:r>
              <a:rPr lang="en-US" altLang="zh-CN" sz="1800" dirty="0"/>
              <a:t>In EN-DC and NE-DC operation, NR measurement requirements relevant to measurements on SSB/PBCH/CSI-RS </a:t>
            </a:r>
            <a:r>
              <a:rPr lang="en-US" altLang="zh-CN" sz="1800" dirty="0" smtClean="0"/>
              <a:t>may </a:t>
            </a:r>
            <a:r>
              <a:rPr lang="en-US" altLang="zh-CN" sz="1800" dirty="0"/>
              <a:t>be impacted due to LTE SRS carrier switching</a:t>
            </a:r>
          </a:p>
          <a:p>
            <a:pPr lvl="1">
              <a:defRPr/>
            </a:pPr>
            <a:r>
              <a:rPr lang="en-US" altLang="zh-CN" sz="1400" dirty="0"/>
              <a:t>Option 1: NR measurements are always prioritized</a:t>
            </a:r>
          </a:p>
          <a:p>
            <a:pPr lvl="1">
              <a:defRPr/>
            </a:pPr>
            <a:r>
              <a:rPr lang="en-US" altLang="zh-CN" sz="1400" dirty="0"/>
              <a:t>Option 2: NR measurements are allowed to be interrupted by LTE SRS carrier switching.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FFFF00"/>
                </a:highlight>
              </a:rPr>
              <a:t>Impact of LTE SRS carrier switching on EN-DC or NE-DC requirements based on other NR uplink or downlink signals in RRM specifications is FFS</a:t>
            </a:r>
          </a:p>
          <a:p>
            <a:pPr>
              <a:defRPr/>
            </a:pPr>
            <a:r>
              <a:rPr lang="en-US" altLang="zh-CN" sz="1800" dirty="0"/>
              <a:t>In EN-DC and NE-DC operation, requirements relevant to E-UTRA measurements may be impacted due to NR SRS carrier switching.</a:t>
            </a:r>
          </a:p>
          <a:p>
            <a:pPr lvl="1">
              <a:defRPr/>
            </a:pPr>
            <a:r>
              <a:rPr lang="en-US" altLang="zh-CN" sz="1400" dirty="0"/>
              <a:t>Option 1: E-UTRA measurements are always prioritized</a:t>
            </a:r>
          </a:p>
          <a:p>
            <a:pPr lvl="1">
              <a:defRPr/>
            </a:pPr>
            <a:r>
              <a:rPr lang="en-US" altLang="zh-CN" sz="1400" dirty="0" smtClean="0"/>
              <a:t>Option </a:t>
            </a:r>
            <a:r>
              <a:rPr lang="en-US" altLang="zh-CN" sz="1400" dirty="0"/>
              <a:t>2: E-UTRA measurements are allowed to be interrupted by NR SRS carrier switching.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FFFF00"/>
                </a:highlight>
              </a:rPr>
              <a:t>Impact of NR SRS carrier switching on other EN-DC or EN-DC requirements based on E-UTRA uplink or downlink signals in RRM specifications is FFS </a:t>
            </a:r>
          </a:p>
          <a:p>
            <a:pPr lvl="1">
              <a:defRPr/>
            </a:pPr>
            <a:endParaRPr lang="en-US" altLang="zh-CN" sz="1200" dirty="0"/>
          </a:p>
          <a:p>
            <a:pPr lvl="1">
              <a:defRPr/>
            </a:pPr>
            <a:endParaRPr lang="en-US" altLang="zh-CN" sz="105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488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WF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z="2000" dirty="0" smtClean="0"/>
              <a:t>Interruptions </a:t>
            </a:r>
            <a:r>
              <a:rPr lang="en-US" altLang="zh-CN" sz="2000" dirty="0"/>
              <a:t>due to SRS carrier switching in different frequency range</a:t>
            </a:r>
          </a:p>
          <a:p>
            <a:pPr lvl="1"/>
            <a:r>
              <a:rPr lang="en-US" altLang="zh-CN" sz="1800" dirty="0" smtClean="0"/>
              <a:t>Option </a:t>
            </a:r>
            <a:r>
              <a:rPr lang="en-US" altLang="zh-CN" sz="1800" dirty="0"/>
              <a:t>1 </a:t>
            </a:r>
            <a:r>
              <a:rPr lang="en-US" altLang="zh-CN" sz="1800" dirty="0" smtClean="0"/>
              <a:t>: Interruptions </a:t>
            </a:r>
            <a:r>
              <a:rPr lang="en-US" altLang="zh-CN" sz="1800" dirty="0"/>
              <a:t>are always allowed</a:t>
            </a:r>
          </a:p>
          <a:p>
            <a:pPr lvl="1"/>
            <a:r>
              <a:rPr lang="en-US" altLang="zh-CN" sz="1800" dirty="0"/>
              <a:t>Option </a:t>
            </a:r>
            <a:r>
              <a:rPr lang="en-US" altLang="zh-CN" sz="1800" dirty="0" smtClean="0"/>
              <a:t>2 : Interruptions </a:t>
            </a:r>
            <a:r>
              <a:rPr lang="en-US" altLang="zh-CN" sz="1800" dirty="0"/>
              <a:t>are allowed based on UE capability</a:t>
            </a:r>
          </a:p>
          <a:p>
            <a:pPr lvl="2"/>
            <a:r>
              <a:rPr lang="en-US" altLang="zh-CN" sz="1600" dirty="0"/>
              <a:t>Allowed if UE supports per-UE measurement gap only </a:t>
            </a:r>
          </a:p>
          <a:p>
            <a:pPr lvl="2"/>
            <a:r>
              <a:rPr lang="en-US" altLang="zh-CN" sz="1600" dirty="0"/>
              <a:t>Not allowed if UE supports per-FR measurement gap</a:t>
            </a:r>
          </a:p>
          <a:p>
            <a:pPr lvl="1"/>
            <a:r>
              <a:rPr lang="en-US" altLang="zh-CN" sz="1800" dirty="0"/>
              <a:t>Option 3 </a:t>
            </a:r>
            <a:r>
              <a:rPr lang="en-US" altLang="zh-CN" sz="1800" dirty="0" smtClean="0"/>
              <a:t>: Interruptions </a:t>
            </a:r>
            <a:r>
              <a:rPr lang="en-US" altLang="zh-CN" sz="1800" dirty="0"/>
              <a:t>are not allowed for FR1+FR2 EN-DC</a:t>
            </a:r>
            <a:endParaRPr lang="zh-CN" altLang="zh-CN" sz="18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0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560</Words>
  <Application>Microsoft Office PowerPoint</Application>
  <PresentationFormat>全屏显示(4:3)</PresentationFormat>
  <Paragraphs>65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Office 主题​​</vt:lpstr>
      <vt:lpstr> WF on R16 NR RRM enhancements – SRS carrier switching </vt:lpstr>
      <vt:lpstr>Agreements</vt:lpstr>
      <vt:lpstr>Agreements</vt:lpstr>
      <vt:lpstr>Agreements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杨谦10115881</cp:lastModifiedBy>
  <cp:revision>236</cp:revision>
  <dcterms:created xsi:type="dcterms:W3CDTF">2016-10-20T10:53:00Z</dcterms:created>
  <dcterms:modified xsi:type="dcterms:W3CDTF">2020-03-05T00:55:47Z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