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/>
              <a:t>WF </a:t>
            </a:r>
            <a:r>
              <a:rPr lang="en-US" altLang="zh-CN" sz="4000" b="1" dirty="0"/>
              <a:t>on SRVCC RRM test cases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</a:t>
            </a:r>
            <a:r>
              <a:rPr lang="en-US" altLang="zh-CN" dirty="0" smtClean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97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94-e</a:t>
            </a:r>
            <a:endParaRPr lang="en-GB" altLang="zh-CN" b="1" dirty="0"/>
          </a:p>
          <a:p>
            <a:r>
              <a:rPr lang="en-GB" altLang="zh-CN" b="1" dirty="0" smtClean="0"/>
              <a:t>Electronic </a:t>
            </a:r>
            <a:r>
              <a:rPr lang="en-GB" altLang="zh-CN" b="1" dirty="0"/>
              <a:t>Meeting, Feb.24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Mar.6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R4-2002241</a:t>
            </a:r>
            <a:endParaRPr lang="en-US" altLang="zh-CN" b="1" dirty="0" smtClean="0"/>
          </a:p>
          <a:p>
            <a:r>
              <a:rPr lang="en-US" altLang="ja-JP" b="1" dirty="0" smtClean="0"/>
              <a:t>Document for:</a:t>
            </a:r>
            <a:r>
              <a:rPr lang="en-US" altLang="ja-JP" dirty="0"/>
              <a:t> 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136904" cy="1143000"/>
          </a:xfrm>
        </p:spPr>
        <p:txBody>
          <a:bodyPr>
            <a:noAutofit/>
          </a:bodyPr>
          <a:lstStyle/>
          <a:p>
            <a:r>
              <a:rPr lang="en-US" sz="3200" b="1" dirty="0"/>
              <a:t>A</a:t>
            </a:r>
            <a:r>
              <a:rPr lang="en-US" altLang="zh-CN" sz="3200" b="1" dirty="0"/>
              <a:t>greement</a:t>
            </a:r>
            <a:r>
              <a:rPr lang="en-US" altLang="zh-CN" sz="3200" b="1" dirty="0" smtClean="0"/>
              <a:t> in this meeting</a:t>
            </a:r>
            <a:endParaRPr 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395536" y="1178749"/>
            <a:ext cx="8496944" cy="13388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2800" dirty="0"/>
              <a:t>Agreement: Do not define the tests in the direction of 3G to NR mobility</a:t>
            </a:r>
            <a:r>
              <a:rPr lang="en-GB" altLang="zh-CN" sz="28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GB" altLang="zh-CN" sz="2000" dirty="0" smtClean="0">
                <a:latin typeface="Times New Roman" panose="02020603050405020304" pitchFamily="18" charset="0"/>
                <a:ea typeface="MS Mincho"/>
              </a:rPr>
              <a:t>- </a:t>
            </a:r>
            <a:r>
              <a:rPr lang="en-GB" altLang="zh-CN" sz="2000" dirty="0"/>
              <a:t>the above agreement is captured in chairman notes.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altLang="zh-CN" sz="3200" b="1" dirty="0"/>
              <a:t>WF on SRVCC RRM test cases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267013"/>
            <a:ext cx="84609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The </a:t>
            </a:r>
            <a:r>
              <a:rPr lang="en-GB" altLang="zh-CN" sz="2800" dirty="0"/>
              <a:t>following test cases are introduced for </a:t>
            </a:r>
            <a:r>
              <a:rPr lang="en-GB" altLang="zh-CN" sz="2800" dirty="0" smtClean="0"/>
              <a:t>SRVCC</a:t>
            </a:r>
            <a:endParaRPr lang="en-US" altLang="zh-CN" sz="28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000" dirty="0" smtClean="0"/>
              <a:t>NR </a:t>
            </a:r>
            <a:r>
              <a:rPr lang="en-US" sz="2000" dirty="0"/>
              <a:t>to UTRA FDD Inter-RAT measurement reporting when non-DRX is </a:t>
            </a:r>
            <a:r>
              <a:rPr lang="en-US" sz="2000" dirty="0" smtClean="0"/>
              <a:t>used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one gap </a:t>
            </a:r>
            <a:r>
              <a:rPr lang="en-US" altLang="zh-CN" smtClean="0"/>
              <a:t>pattern (gap </a:t>
            </a:r>
            <a:r>
              <a:rPr lang="en-US" altLang="zh-CN" dirty="0" smtClean="0"/>
              <a:t>pattern </a:t>
            </a:r>
            <a:r>
              <a:rPr lang="en-US" altLang="zh-CN" dirty="0"/>
              <a:t>#</a:t>
            </a:r>
            <a:r>
              <a:rPr lang="en-US" altLang="zh-CN" dirty="0" smtClean="0"/>
              <a:t>0) </a:t>
            </a:r>
            <a:r>
              <a:rPr lang="en-US" altLang="zh-CN" dirty="0"/>
              <a:t>is </a:t>
            </a:r>
            <a:r>
              <a:rPr lang="en-US" altLang="zh-CN" dirty="0" smtClean="0"/>
              <a:t>tested</a:t>
            </a: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000" dirty="0" smtClean="0"/>
              <a:t>NR </a:t>
            </a:r>
            <a:r>
              <a:rPr lang="en-US" sz="2000" dirty="0"/>
              <a:t>to UTRA FDD Inter-RAT </a:t>
            </a:r>
            <a:r>
              <a:rPr lang="en-US" sz="2000" dirty="0" smtClean="0"/>
              <a:t>handover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sz="20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Companies are encouraged to provide the draft test cases in the next meeting (RAN4#94bis)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8506</TotalTime>
  <Words>117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MS Mincho</vt:lpstr>
      <vt:lpstr>ＭＳ Ｐゴシック</vt:lpstr>
      <vt:lpstr>宋体</vt:lpstr>
      <vt:lpstr>Arial</vt:lpstr>
      <vt:lpstr>Calibri</vt:lpstr>
      <vt:lpstr>Times New Roman</vt:lpstr>
      <vt:lpstr>Wingdings</vt:lpstr>
      <vt:lpstr>Office テーマ</vt:lpstr>
      <vt:lpstr>WF on SRVCC RRM test cases</vt:lpstr>
      <vt:lpstr>Agreement in this meeting</vt:lpstr>
      <vt:lpstr>WF on SRVCC RRM test cases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384</cp:revision>
  <dcterms:created xsi:type="dcterms:W3CDTF">2017-01-18T16:32:26Z</dcterms:created>
  <dcterms:modified xsi:type="dcterms:W3CDTF">2020-03-05T00:09:09Z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(3)VgjvahdGBVQ68PJm80IkHtbtAW6lRcZh/hq4stkOI4NI4hf8HlCmrwWmy66PsDl7wBS+2Xk1
X1N9tBauoPLlEnWJEOSWNX5xufJDlstqABAmO21PfaEVMMUGWZgH+EZWmMhCzP7i2O9n2SkF
MaZw6cMq0YbKVRa4Z0/74PTKZp8b6283FmlU53O9vg2p4EDPl9OvOik7rcPDW0Ob4KK+lq2x
gowsLLnaA0f3/w36qH</vt:lpwstr>
  </property>
  <property fmtid="{D5CDD505-2E9C-101B-9397-08002B2CF9AE}" pid="10" name="_2015_ms_pID_7253431">
    <vt:lpwstr>uscsPSfJ79ZpZDaRolWQhU/HSDX8WzeljV/fmwZKkxpw+GBdA1R7DS
CLKmiVZ+z3hA95MUqfexYS3BYcY/D3gguSn8vEkZNKhp0Il7Tnlbkp0ssoFBSRV0uXKABE7V
z+ilbuTx3H07L/K43GBMIAGL30wN0G8GR4UbIP+P4YDxnR4I2m8v/Gdd0xErAMXHiPO4pGOE
KU/5DLzUzx2bKf90T9EE19EHoK+6t+oOXLHX</vt:lpwstr>
  </property>
  <property fmtid="{D5CDD505-2E9C-101B-9397-08002B2CF9AE}" pid="11" name="_2015_ms_pID_7253432">
    <vt:lpwstr>Ag==</vt:lpwstr>
  </property>
</Properties>
</file>