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97" r:id="rId3"/>
    <p:sldId id="296" r:id="rId4"/>
    <p:sldId id="298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561" autoAdjust="0"/>
    <p:restoredTop sz="82742" autoAdjust="0"/>
  </p:normalViewPr>
  <p:slideViewPr>
    <p:cSldViewPr>
      <p:cViewPr varScale="1">
        <p:scale>
          <a:sx n="64" d="100"/>
          <a:sy n="64" d="100"/>
        </p:scale>
        <p:origin x="1572" y="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pPr/>
              <a:t>2020/3/4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042087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092827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2020/3/4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2020/3/4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2020/3/4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2020/3/4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2020/3/4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2020/3/4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2020/3/4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2020/3/4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2020/3/4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2020/3/4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2020/3/4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2020/3/4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sz="4000" b="1" dirty="0"/>
              <a:t>WF on UE RRM requirements for dormancy SCell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>
                <a:solidFill>
                  <a:schemeClr val="tx1"/>
                </a:solidFill>
              </a:rPr>
              <a:t>Nokia, Nokia Shanghai Bell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42652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TSG-RAN4 Meeting #94e 	</a:t>
            </a:r>
          </a:p>
          <a:p>
            <a:r>
              <a:rPr lang="en-US" b="1" dirty="0"/>
              <a:t>E-meeting, February 24</a:t>
            </a:r>
            <a:r>
              <a:rPr lang="en-US" b="1" baseline="30000" dirty="0"/>
              <a:t>th</a:t>
            </a:r>
            <a:r>
              <a:rPr lang="en-US" b="1" dirty="0"/>
              <a:t> – March 6</a:t>
            </a:r>
            <a:r>
              <a:rPr lang="en-US" b="1" baseline="30000" dirty="0"/>
              <a:t>th</a:t>
            </a:r>
            <a:r>
              <a:rPr lang="en-US" b="1" dirty="0"/>
              <a:t>, 2020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5868144" y="188639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/>
              <a:t>R4-2002238</a:t>
            </a:r>
          </a:p>
          <a:p>
            <a:pPr algn="r"/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D3C851-BF0E-4AFD-801D-DAFBF1E798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fi-FI" dirty="0" err="1"/>
              <a:t>Background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C2F1FE-C2DE-4CFF-9D9E-C4EB749B54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/>
          <a:lstStyle/>
          <a:p>
            <a:r>
              <a:rPr lang="fi-FI" dirty="0" err="1"/>
              <a:t>During</a:t>
            </a:r>
            <a:r>
              <a:rPr lang="fi-FI" dirty="0"/>
              <a:t> </a:t>
            </a:r>
            <a:r>
              <a:rPr lang="fi-FI" dirty="0" err="1"/>
              <a:t>the</a:t>
            </a:r>
            <a:r>
              <a:rPr lang="fi-FI" dirty="0"/>
              <a:t> RAN4#94e E-</a:t>
            </a:r>
            <a:r>
              <a:rPr lang="fi-FI" dirty="0" err="1"/>
              <a:t>meeting</a:t>
            </a:r>
            <a:r>
              <a:rPr lang="fi-FI" dirty="0"/>
              <a:t> RAN4 </a:t>
            </a:r>
            <a:r>
              <a:rPr lang="fi-FI" dirty="0" err="1"/>
              <a:t>hd</a:t>
            </a:r>
            <a:r>
              <a:rPr lang="fi-FI" dirty="0"/>
              <a:t> </a:t>
            </a:r>
            <a:r>
              <a:rPr lang="fi-FI" dirty="0" err="1"/>
              <a:t>initial</a:t>
            </a:r>
            <a:r>
              <a:rPr lang="fi-FI" dirty="0"/>
              <a:t> </a:t>
            </a:r>
            <a:r>
              <a:rPr lang="fi-FI" dirty="0" err="1"/>
              <a:t>discussions</a:t>
            </a:r>
            <a:r>
              <a:rPr lang="fi-FI" dirty="0"/>
              <a:t> </a:t>
            </a:r>
            <a:r>
              <a:rPr lang="fi-FI" dirty="0" err="1"/>
              <a:t>related</a:t>
            </a:r>
            <a:r>
              <a:rPr lang="fi-FI" dirty="0"/>
              <a:t> to UE </a:t>
            </a:r>
            <a:r>
              <a:rPr lang="fi-FI" dirty="0" err="1"/>
              <a:t>requirements</a:t>
            </a:r>
            <a:r>
              <a:rPr lang="fi-FI" dirty="0"/>
              <a:t> for SCell </a:t>
            </a:r>
            <a:r>
              <a:rPr lang="fi-FI" dirty="0" err="1"/>
              <a:t>dormancy</a:t>
            </a:r>
            <a:r>
              <a:rPr lang="fi-FI" dirty="0"/>
              <a:t>.</a:t>
            </a:r>
          </a:p>
          <a:p>
            <a:r>
              <a:rPr lang="fi-FI" dirty="0" err="1"/>
              <a:t>Companies</a:t>
            </a:r>
            <a:r>
              <a:rPr lang="fi-FI" dirty="0"/>
              <a:t> </a:t>
            </a:r>
            <a:r>
              <a:rPr lang="fi-FI" dirty="0" err="1"/>
              <a:t>provided</a:t>
            </a:r>
            <a:r>
              <a:rPr lang="fi-FI" dirty="0"/>
              <a:t> input </a:t>
            </a:r>
            <a:r>
              <a:rPr lang="fi-FI" dirty="0" err="1"/>
              <a:t>which</a:t>
            </a:r>
            <a:r>
              <a:rPr lang="fi-FI" dirty="0"/>
              <a:t> </a:t>
            </a:r>
            <a:r>
              <a:rPr lang="fi-FI" dirty="0" err="1"/>
              <a:t>were</a:t>
            </a:r>
            <a:r>
              <a:rPr lang="fi-FI" dirty="0"/>
              <a:t> </a:t>
            </a:r>
            <a:r>
              <a:rPr lang="fi-FI" dirty="0" err="1"/>
              <a:t>summarized</a:t>
            </a:r>
            <a:r>
              <a:rPr lang="fi-FI" dirty="0"/>
              <a:t> in R4-2002177.</a:t>
            </a:r>
          </a:p>
          <a:p>
            <a:r>
              <a:rPr lang="fi-FI" dirty="0" err="1"/>
              <a:t>Outcome</a:t>
            </a:r>
            <a:r>
              <a:rPr lang="fi-FI" dirty="0"/>
              <a:t> of </a:t>
            </a:r>
            <a:r>
              <a:rPr lang="fi-FI" dirty="0" err="1"/>
              <a:t>round</a:t>
            </a:r>
            <a:r>
              <a:rPr lang="fi-FI" dirty="0"/>
              <a:t> 1 </a:t>
            </a:r>
            <a:r>
              <a:rPr lang="fi-FI" dirty="0" err="1"/>
              <a:t>discussion</a:t>
            </a:r>
            <a:r>
              <a:rPr lang="fi-FI" dirty="0"/>
              <a:t> </a:t>
            </a:r>
            <a:r>
              <a:rPr lang="fi-FI" dirty="0" err="1"/>
              <a:t>was</a:t>
            </a:r>
            <a:r>
              <a:rPr lang="fi-FI" dirty="0"/>
              <a:t> to </a:t>
            </a:r>
            <a:r>
              <a:rPr lang="fi-FI" dirty="0" err="1"/>
              <a:t>capture</a:t>
            </a:r>
            <a:r>
              <a:rPr lang="fi-FI" dirty="0"/>
              <a:t> </a:t>
            </a:r>
            <a:r>
              <a:rPr lang="fi-FI" dirty="0" err="1"/>
              <a:t>the</a:t>
            </a:r>
            <a:r>
              <a:rPr lang="fi-FI" dirty="0"/>
              <a:t> </a:t>
            </a:r>
            <a:r>
              <a:rPr lang="fi-FI" dirty="0" err="1"/>
              <a:t>proposed</a:t>
            </a:r>
            <a:r>
              <a:rPr lang="fi-FI" dirty="0"/>
              <a:t> WF </a:t>
            </a:r>
            <a:r>
              <a:rPr lang="fi-FI" dirty="0" err="1"/>
              <a:t>by</a:t>
            </a:r>
            <a:r>
              <a:rPr lang="fi-FI" dirty="0"/>
              <a:t> </a:t>
            </a:r>
            <a:r>
              <a:rPr lang="fi-FI" dirty="0" err="1"/>
              <a:t>Moderator</a:t>
            </a:r>
            <a:r>
              <a:rPr lang="fi-FI" dirty="0"/>
              <a:t> in a WF (</a:t>
            </a:r>
            <a:r>
              <a:rPr lang="fi-FI" dirty="0" err="1"/>
              <a:t>this</a:t>
            </a:r>
            <a:r>
              <a:rPr lang="fi-FI" dirty="0"/>
              <a:t> WF).</a:t>
            </a:r>
          </a:p>
        </p:txBody>
      </p:sp>
    </p:spTree>
    <p:extLst>
      <p:ext uri="{BB962C8B-B14F-4D97-AF65-F5344CB8AC3E}">
        <p14:creationId xmlns:p14="http://schemas.microsoft.com/office/powerpoint/2010/main" val="4974466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7265"/>
            <a:ext cx="8892480" cy="1143000"/>
          </a:xfrm>
        </p:spPr>
        <p:txBody>
          <a:bodyPr>
            <a:noAutofit/>
          </a:bodyPr>
          <a:lstStyle/>
          <a:p>
            <a:r>
              <a:rPr lang="en-US" sz="2800" b="1" dirty="0"/>
              <a:t>Agreements</a:t>
            </a:r>
          </a:p>
        </p:txBody>
      </p:sp>
      <p:sp>
        <p:nvSpPr>
          <p:cNvPr id="15" name="Rectangle 14"/>
          <p:cNvSpPr/>
          <p:nvPr/>
        </p:nvSpPr>
        <p:spPr>
          <a:xfrm>
            <a:off x="179512" y="1003369"/>
            <a:ext cx="8856984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dirty="0"/>
              <a:t>RAN4 to define UE requirements for: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2000" dirty="0"/>
              <a:t>BWP switch delay from dormancy to non-dormancy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2000" dirty="0"/>
              <a:t>BWP switch delay from non-dormancy to dormancy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/>
          </a:p>
          <a:p>
            <a:r>
              <a:rPr lang="en-GB" sz="2000" dirty="0"/>
              <a:t>RAN4 to define UE dormancy switch delay requirements for: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2000" dirty="0"/>
              <a:t>DCI based switch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2000" dirty="0"/>
              <a:t>Timer based switch</a:t>
            </a:r>
          </a:p>
          <a:p>
            <a:endParaRPr lang="en-US" sz="2000" dirty="0"/>
          </a:p>
          <a:p>
            <a:r>
              <a:rPr lang="en-US" sz="2000" dirty="0"/>
              <a:t>RAN4 defines UE dormancy switch delay requirements for: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Scheduled DCI dormancy switch indication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Non-scheduled dormancy switch indication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WUS indicated dormancy switch indication</a:t>
            </a:r>
          </a:p>
          <a:p>
            <a:endParaRPr lang="en-US" sz="2000" dirty="0"/>
          </a:p>
          <a:p>
            <a:r>
              <a:rPr lang="en-GB" sz="2000" dirty="0"/>
              <a:t>RAN4 initially defines dormancy switch delay requirements for one SCell after which RAN4 will define dormancy switch delay requirements when multiple </a:t>
            </a:r>
            <a:r>
              <a:rPr lang="en-GB" sz="2000" dirty="0" err="1"/>
              <a:t>SCells</a:t>
            </a:r>
            <a:r>
              <a:rPr lang="en-GB" sz="2000" dirty="0"/>
              <a:t> change between dormancy and non-dormancy</a:t>
            </a:r>
            <a:endParaRPr lang="en-US" sz="2000" dirty="0"/>
          </a:p>
          <a:p>
            <a:r>
              <a:rPr lang="en-US" sz="2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581809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7265"/>
            <a:ext cx="8892480" cy="1143000"/>
          </a:xfrm>
        </p:spPr>
        <p:txBody>
          <a:bodyPr>
            <a:noAutofit/>
          </a:bodyPr>
          <a:lstStyle/>
          <a:p>
            <a:r>
              <a:rPr lang="en-US" sz="2800" b="1" dirty="0"/>
              <a:t>Way Forward</a:t>
            </a:r>
          </a:p>
        </p:txBody>
      </p:sp>
      <p:sp>
        <p:nvSpPr>
          <p:cNvPr id="15" name="Rectangle 14"/>
          <p:cNvSpPr/>
          <p:nvPr/>
        </p:nvSpPr>
        <p:spPr>
          <a:xfrm>
            <a:off x="179512" y="1003369"/>
            <a:ext cx="8856984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dirty="0"/>
              <a:t>Dormancy BWP switch delay requirements to be discussed further: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/>
              <a:t>Option 1: Re-use existing Rel-15 BWP switch delay requirements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/>
              <a:t>Option 2: Type-1 Rel-15 BWP switch delay requirements apply with conditions,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2000" dirty="0"/>
              <a:t>otherwise Type-2 BWP switch delay requirements apply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2000" dirty="0"/>
              <a:t>RAN4 to discuss further the possible conditions for when Type-1 BWP switch delay applies.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 Other options not precluded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/>
              <a:t>Discuss the UE requirements for dormancy SCell</a:t>
            </a:r>
          </a:p>
          <a:p>
            <a:endParaRPr lang="en-GB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/>
              <a:t>Discuss the UE interruption requirements for a dormancy SCell.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2000" dirty="0"/>
              <a:t>FFS: interruption due to Switching between SCell dormancy and non-dormancy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2000" dirty="0"/>
              <a:t>FFS: interruption due to CSI and RRM measurement when UE is in SCell dormancy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2000" dirty="0"/>
              <a:t>Other requirements are not precluded</a:t>
            </a:r>
          </a:p>
        </p:txBody>
      </p:sp>
    </p:spTree>
    <p:extLst>
      <p:ext uri="{BB962C8B-B14F-4D97-AF65-F5344CB8AC3E}">
        <p14:creationId xmlns:p14="http://schemas.microsoft.com/office/powerpoint/2010/main" val="37386862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12250</TotalTime>
  <Words>269</Words>
  <Application>Microsoft Office PowerPoint</Application>
  <PresentationFormat>On-screen Show (4:3)</PresentationFormat>
  <Paragraphs>41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テーマ</vt:lpstr>
      <vt:lpstr>WF on UE RRM requirements for dormancy SCell</vt:lpstr>
      <vt:lpstr>Background</vt:lpstr>
      <vt:lpstr>Agreements</vt:lpstr>
      <vt:lpstr>Way Forward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vgheorgh@qti.qualcomm.com</dc:creator>
  <cp:keywords>CTPClassification=CTP_PUBLIC:VisualMarkings=, CTPClassification=CTP_NT</cp:keywords>
  <cp:lastModifiedBy>Nokia</cp:lastModifiedBy>
  <cp:revision>480</cp:revision>
  <dcterms:created xsi:type="dcterms:W3CDTF">2017-01-18T16:32:26Z</dcterms:created>
  <dcterms:modified xsi:type="dcterms:W3CDTF">2020-03-04T22:23:10Z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2a613ce1-eaed-499c-a840-7a746a79a7b4</vt:lpwstr>
  </property>
  <property fmtid="{D5CDD505-2E9C-101B-9397-08002B2CF9AE}" pid="4" name="CTP_TimeStamp">
    <vt:lpwstr>2019-11-22 16:14:32Z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</Properties>
</file>