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6" r:id="rId4"/>
    <p:sldId id="257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050" autoAdjust="0"/>
    <p:restoredTop sz="94660"/>
  </p:normalViewPr>
  <p:slideViewPr>
    <p:cSldViewPr snapToGrid="0">
      <p:cViewPr>
        <p:scale>
          <a:sx n="50" d="100"/>
          <a:sy n="50" d="100"/>
        </p:scale>
        <p:origin x="58" y="6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35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6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380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171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415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5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250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0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778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462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902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36158-C93E-4C60-BD2E-E0FD4C159F8B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586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7864" y="1122363"/>
            <a:ext cx="10320528" cy="2387600"/>
          </a:xfrm>
        </p:spPr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FR2 ACLR MBW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r>
              <a:rPr lang="en-US" dirty="0" smtClean="0"/>
              <a:t>Skyworks Solutions Inc., ….</a:t>
            </a:r>
            <a:endParaRPr lang="en-US" dirty="0"/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8942493" y="254677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/>
              <a:t>R4-2002827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98440" y="-28284"/>
            <a:ext cx="52827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Meeting #</a:t>
            </a:r>
            <a:r>
              <a:rPr lang="en-US" b="1" dirty="0" smtClean="0"/>
              <a:t>94-e</a:t>
            </a:r>
          </a:p>
          <a:p>
            <a:r>
              <a:rPr lang="en-GB" b="1" dirty="0"/>
              <a:t>Online, 24th February – 6th March, 2020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433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" y="81661"/>
            <a:ext cx="10515600" cy="686435"/>
          </a:xfrm>
        </p:spPr>
        <p:txBody>
          <a:bodyPr>
            <a:normAutofit/>
          </a:bodyPr>
          <a:lstStyle/>
          <a:p>
            <a:r>
              <a:rPr lang="en-US" altLang="zh-CN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Background on FR2 ACLR MBW issue</a:t>
            </a:r>
            <a:endParaRPr lang="zh-CN" altLang="en-US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2880" y="914400"/>
            <a:ext cx="1156716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sz="2400" b="1" dirty="0" smtClean="0"/>
              <a:t>Reference: </a:t>
            </a:r>
            <a:r>
              <a:rPr lang="en-CA" altLang="zh-CN" sz="2400" b="1" dirty="0"/>
              <a:t>R4-2002144 "FR2 ACLR Measurement Bandwidth </a:t>
            </a:r>
            <a:r>
              <a:rPr lang="en-CA" altLang="zh-CN" sz="2400" b="1" dirty="0" smtClean="0"/>
              <a:t>Definition“ Skyworks Solutions Inc. </a:t>
            </a:r>
            <a:r>
              <a:rPr lang="en-US" altLang="zh-CN" sz="2400" b="1" dirty="0" smtClean="0"/>
              <a:t>The following issue related to position of ACLR MBW are discussed:</a:t>
            </a:r>
          </a:p>
          <a:p>
            <a:pPr marL="800100" lvl="1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CA" altLang="zh-CN" sz="2400" b="1" dirty="0" smtClean="0"/>
              <a:t>Current specification uses a MBW equal to Transmission Bandwidth Configuration but centered on the wanted and adjacent channels</a:t>
            </a:r>
          </a:p>
          <a:p>
            <a:pPr marL="800100" lvl="1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CA" altLang="zh-CN" sz="2400" b="1" dirty="0" smtClean="0"/>
              <a:t>This does not account for the half SCS Shift and thus results in the transmission signal not being fully captured in the ACLR measurement BW for all cases.</a:t>
            </a:r>
          </a:p>
          <a:p>
            <a:pPr marL="342900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endParaRPr lang="en-US" altLang="zh-CN" sz="2400" b="1" dirty="0" smtClean="0"/>
          </a:p>
          <a:p>
            <a:pPr marL="800100" lvl="1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endParaRPr lang="en-CA" altLang="zh-CN" sz="2400" b="1" dirty="0" smtClean="0"/>
          </a:p>
        </p:txBody>
      </p:sp>
      <p:pic>
        <p:nvPicPr>
          <p:cNvPr id="5" name="Picture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1533" y="3805280"/>
            <a:ext cx="5525770" cy="2743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3201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" y="81661"/>
            <a:ext cx="10515600" cy="686435"/>
          </a:xfrm>
        </p:spPr>
        <p:txBody>
          <a:bodyPr>
            <a:normAutofit/>
          </a:bodyPr>
          <a:lstStyle/>
          <a:p>
            <a:r>
              <a:rPr lang="en-US" altLang="zh-CN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Background on FR2 ACLR MBW issue</a:t>
            </a:r>
            <a:endParaRPr lang="zh-CN" altLang="en-US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2880" y="914400"/>
            <a:ext cx="1156716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CA" altLang="zh-CN" sz="2400" b="1" dirty="0" smtClean="0"/>
              <a:t>Two solutions were proposed:</a:t>
            </a:r>
          </a:p>
          <a:p>
            <a:pPr marL="800100" lvl="1" indent="-342900" hangingPunct="0">
              <a:buFont typeface="Arial" panose="020B0604020202020204" pitchFamily="34" charset="0"/>
              <a:buChar char="•"/>
            </a:pPr>
            <a:r>
              <a:rPr lang="en-GB" sz="2400" b="1" dirty="0"/>
              <a:t>Option 1: modify FR2 MBW according to </a:t>
            </a:r>
            <a:r>
              <a:rPr lang="en-US" sz="2400" b="1" dirty="0" smtClean="0"/>
              <a:t>FR1 method where MBW is increased by 1 SCS and stays centered on the channels</a:t>
            </a:r>
            <a:endParaRPr lang="en-US" sz="2400" b="1" dirty="0"/>
          </a:p>
          <a:p>
            <a:pPr marL="800100" lvl="1" indent="-342900" hangingPunct="0">
              <a:buFont typeface="Arial" panose="020B0604020202020204" pitchFamily="34" charset="0"/>
              <a:buChar char="•"/>
            </a:pPr>
            <a:r>
              <a:rPr lang="en-GB" sz="2400" b="1" dirty="0"/>
              <a:t>Option 2: maintain existing FR2 MBW, and change the text defining the </a:t>
            </a:r>
            <a:r>
              <a:rPr lang="en-GB" sz="2400" b="1" dirty="0" err="1"/>
              <a:t>center</a:t>
            </a:r>
            <a:r>
              <a:rPr lang="en-GB" sz="2400" b="1" dirty="0"/>
              <a:t> frequency of the measurement BW for the wanted channel so that MBW becomes </a:t>
            </a:r>
            <a:r>
              <a:rPr lang="en-GB" sz="2400" b="1" dirty="0" err="1"/>
              <a:t>centered</a:t>
            </a:r>
            <a:r>
              <a:rPr lang="en-GB" sz="2400" b="1" dirty="0"/>
              <a:t> on the </a:t>
            </a:r>
            <a:r>
              <a:rPr lang="en-CA" altLang="zh-CN" sz="2400" b="1" dirty="0"/>
              <a:t>Transmission Bandwidth </a:t>
            </a:r>
            <a:r>
              <a:rPr lang="en-CA" altLang="zh-CN" sz="2400" b="1" dirty="0" smtClean="0"/>
              <a:t>Configuration</a:t>
            </a:r>
            <a:r>
              <a:rPr lang="en-GB" sz="2400" b="1" dirty="0" smtClean="0"/>
              <a:t>.</a:t>
            </a:r>
            <a:endParaRPr lang="en-US" sz="2400" b="1" dirty="0"/>
          </a:p>
          <a:p>
            <a:pPr marL="342900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endParaRPr lang="en-US" altLang="zh-CN" sz="2400" b="1" dirty="0" smtClean="0"/>
          </a:p>
          <a:p>
            <a:pPr marL="800100" lvl="1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endParaRPr lang="en-CA" altLang="zh-CN" sz="2400" b="1" dirty="0" smtClean="0"/>
          </a:p>
        </p:txBody>
      </p:sp>
      <p:pic>
        <p:nvPicPr>
          <p:cNvPr id="5" name="Picture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177" y="3473507"/>
            <a:ext cx="5525770" cy="2743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51308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392" y="136525"/>
            <a:ext cx="10515600" cy="649859"/>
          </a:xfrm>
        </p:spPr>
        <p:txBody>
          <a:bodyPr>
            <a:normAutofit/>
          </a:bodyPr>
          <a:lstStyle/>
          <a:p>
            <a:r>
              <a:rPr lang="en-US" altLang="zh-CN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WF on </a:t>
            </a:r>
            <a:r>
              <a:rPr lang="en-US" altLang="zh-CN" sz="3600" b="1" dirty="0">
                <a:latin typeface="Calibri" panose="020F0502020204030204" pitchFamily="34" charset="0"/>
                <a:cs typeface="Calibri" panose="020F0502020204030204" pitchFamily="34" charset="0"/>
              </a:rPr>
              <a:t>FR2 ACLR MBW </a:t>
            </a:r>
            <a:r>
              <a:rPr lang="en-US" altLang="zh-CN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issue</a:t>
            </a:r>
            <a:endParaRPr lang="zh-CN" altLang="en-US" sz="36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114390" y="764132"/>
            <a:ext cx="1195396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sz="2400" b="1" dirty="0" smtClean="0"/>
              <a:t> In order to minimize the impact on the specification the following is proposed:</a:t>
            </a:r>
          </a:p>
          <a:p>
            <a:pPr marL="800100" lvl="1" indent="-342900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CA" altLang="zh-CN" sz="2400" b="1" dirty="0" smtClean="0"/>
              <a:t>If no impact </a:t>
            </a:r>
            <a:r>
              <a:rPr lang="en-US" altLang="zh-CN" sz="2400" b="1" dirty="0"/>
              <a:t>on existing regulatory is </a:t>
            </a:r>
            <a:r>
              <a:rPr lang="en-US" altLang="zh-CN" sz="2400" b="1" dirty="0" smtClean="0"/>
              <a:t>confirmed</a:t>
            </a:r>
            <a:r>
              <a:rPr lang="en-CA" altLang="zh-CN" sz="2400" b="1" dirty="0" smtClean="0"/>
              <a:t>, </a:t>
            </a:r>
            <a:r>
              <a:rPr lang="en-CA" altLang="zh-CN" sz="2400" b="1" dirty="0"/>
              <a:t>u</a:t>
            </a:r>
            <a:r>
              <a:rPr lang="en-CA" altLang="zh-CN" sz="2400" b="1" dirty="0" smtClean="0"/>
              <a:t>se </a:t>
            </a:r>
            <a:r>
              <a:rPr lang="en-CA" altLang="zh-CN" sz="2400" b="1" dirty="0" smtClean="0"/>
              <a:t>option 2 from </a:t>
            </a:r>
            <a:r>
              <a:rPr lang="en-CA" altLang="zh-CN" sz="2400" b="1" dirty="0" smtClean="0"/>
              <a:t>R4-2002144:</a:t>
            </a:r>
            <a:endParaRPr lang="en-CA" altLang="zh-CN" sz="2400" b="1" dirty="0" smtClean="0"/>
          </a:p>
          <a:p>
            <a:pPr marL="1257300" lvl="2" indent="-342900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CA" altLang="zh-CN" sz="2400" b="1" dirty="0" smtClean="0"/>
              <a:t>Keep ACLR measurement bandwidth as is</a:t>
            </a:r>
          </a:p>
          <a:p>
            <a:pPr marL="1257300" lvl="2" indent="-342900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CA" altLang="zh-CN" sz="2400" b="1" dirty="0" smtClean="0"/>
              <a:t>Change the ACLR measurement bandwidth from centered on the channel to centered on the </a:t>
            </a:r>
            <a:r>
              <a:rPr lang="en-CA" altLang="zh-CN" sz="2400" b="1" dirty="0"/>
              <a:t>Transmission Bandwidth Configuration </a:t>
            </a:r>
            <a:r>
              <a:rPr lang="en-CA" altLang="zh-CN" sz="2400" b="1" dirty="0" smtClean="0"/>
              <a:t>for the wanted signal and measurement bandwidth offset for adjacent channels stay at +/- channel BW</a:t>
            </a:r>
          </a:p>
          <a:p>
            <a:pPr marL="800100" lvl="1" indent="-342900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CA" altLang="zh-CN" sz="2400" b="1" dirty="0" smtClean="0"/>
              <a:t>Bring CR in April meeting to change </a:t>
            </a:r>
            <a:r>
              <a:rPr lang="en-CA" altLang="zh-CN" sz="2400" b="1" dirty="0"/>
              <a:t>the text in 38.101-2 Table </a:t>
            </a:r>
            <a:r>
              <a:rPr lang="en-CA" altLang="zh-CN" sz="2400" b="1" dirty="0" smtClean="0"/>
              <a:t>6.5.2.3-1 accordingly</a:t>
            </a:r>
          </a:p>
          <a:p>
            <a:pPr marL="1257300" lvl="2" indent="-342900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CA" altLang="zh-CN" sz="2400" b="1" dirty="0" smtClean="0"/>
              <a:t>For both release 15 and release 16</a:t>
            </a:r>
          </a:p>
          <a:p>
            <a:pPr marL="1257300" lvl="2" indent="-342900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endParaRPr lang="en-US" altLang="zh-CN" sz="2400" b="1" dirty="0" smtClean="0"/>
          </a:p>
          <a:p>
            <a:pPr marL="342900" indent="-342900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5602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2074</TotalTime>
  <Words>270</Words>
  <Application>Microsoft Office PowerPoint</Application>
  <PresentationFormat>Widescreen</PresentationFormat>
  <Paragraphs>20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宋体</vt:lpstr>
      <vt:lpstr>Arial</vt:lpstr>
      <vt:lpstr>Calibri</vt:lpstr>
      <vt:lpstr>Calibri Light</vt:lpstr>
      <vt:lpstr>Office 主题</vt:lpstr>
      <vt:lpstr>WF on FR2 ACLR MBW</vt:lpstr>
      <vt:lpstr>Background on FR2 ACLR MBW issue</vt:lpstr>
      <vt:lpstr>Background on FR2 ACLR MBW issue</vt:lpstr>
      <vt:lpstr>WF on FR2 ACLR MBW issue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draft WF R4-2002827 WF on FR2 ACLR MBW_v2</dc:title>
  <dc:subject>AN4#94e_#23_NR_RF_FR2_req_enh_Part_4</dc:subject>
  <dc:creator>Laurent Noel</dc:creator>
  <cp:lastModifiedBy>Laurent Noel</cp:lastModifiedBy>
  <cp:revision>51</cp:revision>
  <dcterms:created xsi:type="dcterms:W3CDTF">2019-10-15T22:26:30Z</dcterms:created>
  <dcterms:modified xsi:type="dcterms:W3CDTF">2020-03-04T12:33:50Z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(3)yH4tDHphqrOMDLgCvkscBwnEtVdzCWMs/jggU23CfrPEYqfGxEpKmZ9SXnfJVt5dYAXwpYI8
qOxfxMdr2DsIDL27VXh9PWdHw/eIVxrq9YnLeDG4URszZ/qLigHmrOEWcTWwH++pwuBPpMVH
ddyhxOagS1al5Biz1b3w0xaTTBDMwHIhKBkmayG/CgK33NWSuJOXAdQlICqOFg4F8v/l24cw
jc0h83RcVKxlze6fij</vt:lpwstr>
  </property>
  <property fmtid="{D5CDD505-2E9C-101B-9397-08002B2CF9AE}" pid="3" name="_2015_ms_pID_7253431">
    <vt:lpwstr>K9K6xUoBbx7cJqbh0oxvFcR+B9kCkRa8YNl9Nq35ncez8q9TfDuWXA
Ol95n+O2ZUD6NxcOldJpTxn7t/H+V3SprnPa2x2KiYJEBQk8wMTFRbhPh4i9c/uqJKEHhshr
mPWqQ92KIrWwITF1KH7RggB2ZKOcEBVnvfu4H5R/V7sYB0bdXwF6/lJ62FYBQRcI6CXyNe/l
8N3sYKUyv1/642GQfWNVe4TOTwbvvURh480T</vt:lpwstr>
  </property>
  <property fmtid="{D5CDD505-2E9C-101B-9397-08002B2CF9AE}" pid="4" name="_2015_ms_pID_7253432">
    <vt:lpwstr>uB/6C4yHZpHIi74a+9GijIM=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1573437380</vt:lpwstr>
  </property>
</Properties>
</file>