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80" r:id="rId2"/>
    <p:sldId id="282" r:id="rId3"/>
    <p:sldId id="28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114" d="100"/>
          <a:sy n="114" d="100"/>
        </p:scale>
        <p:origin x="48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42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4DF5F-7967-42E2-8FEF-35C7828E384E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DEB26-4FB6-411A-BA88-17BDF16451CD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7D009-0294-45D9-B401-0AB92FED3F40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2CD7F-CD55-4427-A811-8E63084DB7C2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4A4B6-D4CE-4EE6-826F-7E0750C08AC8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EF0C-8D7F-4AC3-B4FD-AA45171EEB83}" type="datetime1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0BF7-6617-4CDD-AD5E-3387B48DB2FF}" type="datetime1">
              <a:rPr lang="en-US" smtClean="0"/>
              <a:t>3/4/2020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D477D-FB1A-4083-9445-1D226CBB05FE}" type="datetime1">
              <a:rPr lang="en-US" smtClean="0"/>
              <a:t>3/4/2020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FDEE-A74F-41B9-B3DA-FE611F37F79C}" type="datetime1">
              <a:rPr lang="en-US" smtClean="0"/>
              <a:t>3/4/2020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30567-F64F-4B75-9C08-EA507EA8D28E}" type="datetime1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0BEEC-660B-4175-BB24-E09FC9B1EDAE}" type="datetime1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F8899-3495-4D3A-A620-490C49D905C0}" type="datetime1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Intra-band non-contiguous DL 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R4-2002824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5758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Meeting #94-e</a:t>
            </a:r>
          </a:p>
          <a:p>
            <a:r>
              <a:rPr lang="en-US" b="1" dirty="0"/>
              <a:t>Online Meeting, 24 Feb-6 Mar 2019</a:t>
            </a:r>
            <a:endParaRPr lang="en-US" dirty="0"/>
          </a:p>
          <a:p>
            <a:r>
              <a:rPr lang="en-US" b="1" dirty="0"/>
              <a:t>Agenda: 8.14.1.4</a:t>
            </a:r>
          </a:p>
          <a:p>
            <a:r>
              <a:rPr lang="en-US" b="1" dirty="0"/>
              <a:t>Email Thread: #22</a:t>
            </a:r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782262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Rel-16 DL CA BW enhancement feature is definition of DL-only frequency coverage spectrum </a:t>
            </a:r>
          </a:p>
          <a:p>
            <a:r>
              <a:rPr lang="en-US" dirty="0"/>
              <a:t>In a previous WF (R4-1916021) DL-only spectrum was narrowed-down to two configurations:</a:t>
            </a:r>
          </a:p>
          <a:p>
            <a:pPr lvl="1"/>
            <a:r>
              <a:rPr lang="en-US" dirty="0"/>
              <a:t>The spectrum covered by the DL-only frequency separation shall be located relative to bidirectional spectrum(*) in one of two configurations:</a:t>
            </a:r>
          </a:p>
          <a:p>
            <a:pPr lvl="2"/>
            <a:r>
              <a:rPr lang="en-US" dirty="0"/>
              <a:t>Extends on one side</a:t>
            </a:r>
          </a:p>
          <a:p>
            <a:pPr lvl="2"/>
            <a:r>
              <a:rPr lang="en-US" dirty="0"/>
              <a:t>Extends equally on both sides, half on each side</a:t>
            </a:r>
          </a:p>
          <a:p>
            <a:pPr lvl="3"/>
            <a:r>
              <a:rPr lang="en-US" dirty="0"/>
              <a:t>FFS if both-sided DL-only spectrum can be dropped for rel-16.</a:t>
            </a:r>
          </a:p>
          <a:p>
            <a:pPr lvl="3"/>
            <a:r>
              <a:rPr lang="en-US" dirty="0"/>
              <a:t>Single bit can be used to indicate configuration if both possibilities retained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(*) Bidirectional spectrum is spectrum covered by DL frequency separation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intra-band non-contiguous DL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The DL-only spectrum shall be located relative to the bidirectional spectrum(*) in one of two configurations:</a:t>
            </a:r>
          </a:p>
          <a:p>
            <a:pPr lvl="1"/>
            <a:r>
              <a:rPr lang="en-US" dirty="0"/>
              <a:t>Extends to one side</a:t>
            </a:r>
          </a:p>
          <a:p>
            <a:pPr lvl="1"/>
            <a:r>
              <a:rPr lang="en-US" dirty="0"/>
              <a:t>Extends equally on both sides, half on each side</a:t>
            </a:r>
          </a:p>
          <a:p>
            <a:r>
              <a:rPr lang="en-US" dirty="0"/>
              <a:t>A single bit shall be used to indicate configuration supported by UE</a:t>
            </a:r>
          </a:p>
          <a:p>
            <a:r>
              <a:rPr lang="en-US" dirty="0"/>
              <a:t>There is no restriction on UE architecture to implement DL-only spectrum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800" dirty="0"/>
              <a:t>(*) Bidirectional spectrum is spectrum covered by DL frequency separation </a:t>
            </a:r>
          </a:p>
          <a:p>
            <a:pPr marL="0" indent="0">
              <a:buNone/>
            </a:pPr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6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201</Words>
  <Application>Microsoft Office PowerPoint</Application>
  <PresentationFormat>Widescreen</PresentationFormat>
  <Paragraphs>31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Intra-band non-contiguous DL CA</vt:lpstr>
      <vt:lpstr>Background</vt:lpstr>
      <vt:lpstr>WF on intra-band non-contiguous DL 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Qualcomm</cp:lastModifiedBy>
  <cp:revision>621</cp:revision>
  <dcterms:created xsi:type="dcterms:W3CDTF">2017-05-16T04:27:47Z</dcterms:created>
  <dcterms:modified xsi:type="dcterms:W3CDTF">2020-03-05T00:34:20Z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  <property fmtid="{D5CDD505-2E9C-101B-9397-08002B2CF9AE}" pid="9" name="_2015_ms_pID_725343">
    <vt:lpwstr>(2)lIqUfW4FW4zzZrG5M1/zGyFvWddclHi1m5Z3NXis/N7w8LA2iMMJNJ/af4sKQ4cEq1E4UN7N
j6y0v9+5jnMebuLqI4pyPwMAcVHI8cLO/gf65XNt4oO9DdqfkUBVE5bzGksABB3rzr2CHv5i
N3BhQyKAcmFQoDAcfOfawZUVMh+m4KwBhBTPElTj6d3FucjDGz+C/ils9FhIkEhXW5yLsRQ1
zGJgcKyw3estrIBe25</vt:lpwstr>
  </property>
  <property fmtid="{D5CDD505-2E9C-101B-9397-08002B2CF9AE}" pid="10" name="_2015_ms_pID_7253431">
    <vt:lpwstr>AfqzLHF7sZASFO7BJ2kT7CjcLgp9TOFPX3blgoksfIfgRymhledWat
186ZysMHid8OLJb/7HAlV/g3qvRd8EJuVAJkTMFBb547fYpUlXcnFOPkOl+lAn02HRBuhFyu
E4Gi6Iqo7HA/FQcx1Lvjhn0D5qiX+kK+5NxRyR7ddjcPTOaFobqgntXTBhjG0WTAS8o=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1573437380</vt:lpwstr>
  </property>
</Properties>
</file>