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0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WF on FR2 </a:t>
            </a:r>
            <a:r>
              <a:rPr lang="en-US" sz="4800" dirty="0" smtClean="0"/>
              <a:t>Intra-band Contiguous DL CA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11940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/>
              <a:t>MediaTek Inc.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 </a:t>
            </a:r>
            <a:r>
              <a:rPr lang="en-US" altLang="sv-SE" sz="2400" b="1" dirty="0" smtClean="0">
                <a:cs typeface="Arial" panose="020B0604020202020204" pitchFamily="34" charset="0"/>
              </a:rPr>
              <a:t>#94-e </a:t>
            </a:r>
            <a:r>
              <a:rPr lang="en-US" altLang="sv-SE" sz="2400" b="1" dirty="0">
                <a:cs typeface="Arial" panose="020B0604020202020204" pitchFamily="34" charset="0"/>
              </a:rPr>
              <a:t>Meeting        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R4-2002823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400" b="1" dirty="0" smtClean="0">
                <a:cs typeface="Arial" panose="020B0604020202020204" pitchFamily="34" charset="0"/>
              </a:rPr>
              <a:t>Online, Feb 24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>
                <a:cs typeface="Arial" panose="020B0604020202020204" pitchFamily="34" charset="0"/>
              </a:rPr>
              <a:t>– </a:t>
            </a:r>
            <a:r>
              <a:rPr lang="en-US" altLang="sv-SE" sz="2400" b="1" dirty="0" smtClean="0">
                <a:cs typeface="Arial" panose="020B0604020202020204" pitchFamily="34" charset="0"/>
              </a:rPr>
              <a:t>March 6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400" b="1" dirty="0">
                <a:cs typeface="Arial" panose="020B0604020202020204" pitchFamily="34" charset="0"/>
              </a:rPr>
              <a:t>, </a:t>
            </a:r>
            <a:r>
              <a:rPr lang="en-US" altLang="sv-SE" sz="2400" b="1" dirty="0" smtClean="0">
                <a:cs typeface="Arial" panose="020B0604020202020204" pitchFamily="34" charset="0"/>
              </a:rPr>
              <a:t>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/>
              <a:t>Background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576552"/>
            <a:ext cx="10515600" cy="4808482"/>
          </a:xfrm>
        </p:spPr>
        <p:txBody>
          <a:bodyPr>
            <a:normAutofit/>
          </a:bodyPr>
          <a:lstStyle/>
          <a:p>
            <a:pPr marL="365760" indent="-365760"/>
            <a:r>
              <a:rPr lang="en-US" dirty="0" smtClean="0"/>
              <a:t>Defining UE RF requirements for intra-band contiguous DL CA for aggregated channel bandwidth wider than 1200 MHz is one of </a:t>
            </a:r>
            <a:r>
              <a:rPr lang="en-US" dirty="0"/>
              <a:t>the objectives in Rel-16 FR2 RF requirement enhancements work </a:t>
            </a:r>
            <a:r>
              <a:rPr lang="en-US" dirty="0" smtClean="0"/>
              <a:t>item. </a:t>
            </a:r>
            <a:endParaRPr lang="en-US" dirty="0"/>
          </a:p>
          <a:p>
            <a:pPr marL="365760" indent="-365760"/>
            <a:r>
              <a:rPr lang="en-US" dirty="0" smtClean="0"/>
              <a:t>Up till last RAN4 meeting, there has not been any discussion on this subject.</a:t>
            </a:r>
          </a:p>
          <a:p>
            <a:pPr marL="365760" indent="-365760">
              <a:spcAft>
                <a:spcPts val="600"/>
              </a:spcAft>
            </a:pPr>
            <a:r>
              <a:rPr lang="en-US" dirty="0" smtClean="0"/>
              <a:t>In this meeting, two options are proposed [1] on how to handle this objective in the WID.</a:t>
            </a:r>
          </a:p>
          <a:p>
            <a:pPr marL="822960" lvl="1" indent="-365760">
              <a:spcAft>
                <a:spcPts val="600"/>
              </a:spcAft>
            </a:pPr>
            <a:r>
              <a:rPr lang="en-US" b="1" dirty="0" smtClean="0"/>
              <a:t>Option 1</a:t>
            </a:r>
            <a:r>
              <a:rPr lang="en-US" dirty="0"/>
              <a:t>: Remove this objective in the work item</a:t>
            </a:r>
            <a:r>
              <a:rPr lang="en-US" dirty="0" smtClean="0"/>
              <a:t>.</a:t>
            </a:r>
          </a:p>
          <a:p>
            <a:pPr marL="822960" lvl="1" indent="-365760"/>
            <a:r>
              <a:rPr lang="en-US" b="1" dirty="0"/>
              <a:t>Option 2</a:t>
            </a:r>
            <a:r>
              <a:rPr lang="en-US" dirty="0"/>
              <a:t>: At least define CA bandwidth classes for aggregated channel BW &gt; 1200 MHz and allow the completion of the work item without any real CA combination proposed in these CA bandwidth classes.   </a:t>
            </a:r>
            <a:r>
              <a:rPr lang="en-US" dirty="0" smtClean="0"/>
              <a:t> </a:t>
            </a:r>
            <a:endParaRPr lang="en-US" dirty="0"/>
          </a:p>
          <a:p>
            <a:pPr marL="822960" lvl="1" indent="-365760"/>
            <a:endParaRPr lang="en-US" dirty="0"/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Way Forward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694346"/>
          </a:xfrm>
        </p:spPr>
        <p:txBody>
          <a:bodyPr>
            <a:normAutofit/>
          </a:bodyPr>
          <a:lstStyle/>
          <a:p>
            <a:pPr marL="365760" indent="-365760"/>
            <a:r>
              <a:rPr lang="en-US" sz="3200" dirty="0" smtClean="0"/>
              <a:t>Remove the objective of </a:t>
            </a:r>
            <a:r>
              <a:rPr lang="en-US" sz="3200" dirty="0"/>
              <a:t>d</a:t>
            </a:r>
            <a:r>
              <a:rPr lang="en-US" sz="3200" dirty="0" smtClean="0"/>
              <a:t>efining </a:t>
            </a:r>
            <a:r>
              <a:rPr lang="en-US" sz="3200" dirty="0"/>
              <a:t>UE RF requirements for intra-band contiguous DL CA for aggregated channel bandwidth wider than 1200 </a:t>
            </a:r>
            <a:r>
              <a:rPr lang="en-US" sz="3200" dirty="0" smtClean="0"/>
              <a:t>MHz from the Rel-16 WID.</a:t>
            </a:r>
          </a:p>
          <a:p>
            <a:pPr marL="365760" indent="-365760"/>
            <a:r>
              <a:rPr lang="en-US" sz="3200" dirty="0" smtClean="0"/>
              <a:t>The proposal on how to introduce new FR2 CA </a:t>
            </a:r>
            <a:r>
              <a:rPr lang="en-US" sz="3200" dirty="0"/>
              <a:t>bandwidth classes by combining two </a:t>
            </a:r>
            <a:r>
              <a:rPr lang="en-US" sz="3200" dirty="0" smtClean="0"/>
              <a:t>existing </a:t>
            </a:r>
            <a:r>
              <a:rPr lang="en-US" sz="3200" dirty="0" smtClean="0"/>
              <a:t>classes [1] can be used as a framework for future new CA bandwidth class introduction.      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28182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26985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[1] </a:t>
            </a:r>
            <a:r>
              <a:rPr lang="en-US" sz="2400" dirty="0" smtClean="0"/>
              <a:t>R4-2000756</a:t>
            </a:r>
            <a:r>
              <a:rPr lang="en-US" sz="2400" dirty="0"/>
              <a:t>, “FR2 CA bandwidth classes for aggregated channel BW &gt; 1200 MHz”, MediaTek Inc.</a:t>
            </a:r>
          </a:p>
          <a:p>
            <a:pPr marL="0" indent="0">
              <a:spcBef>
                <a:spcPts val="600"/>
              </a:spcBef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7052</TotalTime>
  <Words>225</Words>
  <Application>Microsoft Office PowerPoint</Application>
  <PresentationFormat>Widescreen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Arial</vt:lpstr>
      <vt:lpstr>Calibri</vt:lpstr>
      <vt:lpstr>Calibri Light</vt:lpstr>
      <vt:lpstr>Office Theme</vt:lpstr>
      <vt:lpstr>WF on FR2 Intra-band Contiguous DL CA</vt:lpstr>
      <vt:lpstr>Background</vt:lpstr>
      <vt:lpstr>Way Forward</vt:lpstr>
      <vt:lpstr>Reference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Jamesf Wang</cp:lastModifiedBy>
  <cp:revision>192</cp:revision>
  <dcterms:created xsi:type="dcterms:W3CDTF">2017-01-18T06:26:21Z</dcterms:created>
  <dcterms:modified xsi:type="dcterms:W3CDTF">2020-03-03T23:11:59Z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