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3"/>
  </p:notesMasterIdLst>
  <p:sldIdLst>
    <p:sldId id="256" r:id="rId7"/>
    <p:sldId id="261" r:id="rId8"/>
    <p:sldId id="264" r:id="rId9"/>
    <p:sldId id="268" r:id="rId10"/>
    <p:sldId id="267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39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jselbaek, Johannes (Nokia - DK/Aalborg)" userId="41ab0100-30cb-40d6-be41-03fc2027f67b" providerId="ADAL" clId="{64A7B5C0-5408-41E4-8523-0890C3B7B028}"/>
    <pc:docChg chg="modSld">
      <pc:chgData name="Hejselbaek, Johannes (Nokia - DK/Aalborg)" userId="41ab0100-30cb-40d6-be41-03fc2027f67b" providerId="ADAL" clId="{64A7B5C0-5408-41E4-8523-0890C3B7B028}" dt="2020-03-06T08:05:18.974" v="0" actId="6549"/>
      <pc:docMkLst>
        <pc:docMk/>
      </pc:docMkLst>
      <pc:sldChg chg="modSp">
        <pc:chgData name="Hejselbaek, Johannes (Nokia - DK/Aalborg)" userId="41ab0100-30cb-40d6-be41-03fc2027f67b" providerId="ADAL" clId="{64A7B5C0-5408-41E4-8523-0890C3B7B028}" dt="2020-03-06T08:05:18.974" v="0" actId="6549"/>
        <pc:sldMkLst>
          <pc:docMk/>
          <pc:sldMk cId="2341414610" sldId="256"/>
        </pc:sldMkLst>
        <pc:spChg chg="mod">
          <ac:chgData name="Hejselbaek, Johannes (Nokia - DK/Aalborg)" userId="41ab0100-30cb-40d6-be41-03fc2027f67b" providerId="ADAL" clId="{64A7B5C0-5408-41E4-8523-0890C3B7B028}" dt="2020-03-06T08:05:18.974" v="0" actId="6549"/>
          <ac:spMkLst>
            <pc:docMk/>
            <pc:sldMk cId="2341414610" sldId="256"/>
            <ac:spMk id="4" creationId="{5BB3C6A5-B872-4979-A917-7B860739811B}"/>
          </ac:spMkLst>
        </pc:spChg>
      </pc:sldChg>
    </pc:docChg>
  </pc:docChgLst>
  <pc:docChgLst>
    <pc:chgData name="Hejselbaek, Johannes (Nokia - DK/Aalborg)" userId="41ab0100-30cb-40d6-be41-03fc2027f67b" providerId="ADAL" clId="{74FDF0AA-D468-43AA-9303-D56D11808C6C}"/>
    <pc:docChg chg="custSel addSld modSld">
      <pc:chgData name="Hejselbaek, Johannes (Nokia - DK/Aalborg)" userId="41ab0100-30cb-40d6-be41-03fc2027f67b" providerId="ADAL" clId="{74FDF0AA-D468-43AA-9303-D56D11808C6C}" dt="2020-03-03T11:52:52.935" v="787" actId="403"/>
      <pc:docMkLst>
        <pc:docMk/>
      </pc:docMkLst>
      <pc:sldChg chg="modSp">
        <pc:chgData name="Hejselbaek, Johannes (Nokia - DK/Aalborg)" userId="41ab0100-30cb-40d6-be41-03fc2027f67b" providerId="ADAL" clId="{74FDF0AA-D468-43AA-9303-D56D11808C6C}" dt="2020-03-03T10:00:53.904" v="23" actId="14100"/>
        <pc:sldMkLst>
          <pc:docMk/>
          <pc:sldMk cId="2341414610" sldId="256"/>
        </pc:sldMkLst>
        <pc:spChg chg="mod">
          <ac:chgData name="Hejselbaek, Johannes (Nokia - DK/Aalborg)" userId="41ab0100-30cb-40d6-be41-03fc2027f67b" providerId="ADAL" clId="{74FDF0AA-D468-43AA-9303-D56D11808C6C}" dt="2020-03-03T09:59:40.529" v="1" actId="27636"/>
          <ac:spMkLst>
            <pc:docMk/>
            <pc:sldMk cId="2341414610" sldId="256"/>
            <ac:spMk id="2" creationId="{32841FB5-6394-4B61-AD7A-9926A8D96033}"/>
          </ac:spMkLst>
        </pc:spChg>
        <pc:spChg chg="mod">
          <ac:chgData name="Hejselbaek, Johannes (Nokia - DK/Aalborg)" userId="41ab0100-30cb-40d6-be41-03fc2027f67b" providerId="ADAL" clId="{74FDF0AA-D468-43AA-9303-D56D11808C6C}" dt="2020-03-03T10:00:09.411" v="16" actId="13926"/>
          <ac:spMkLst>
            <pc:docMk/>
            <pc:sldMk cId="2341414610" sldId="256"/>
            <ac:spMk id="4" creationId="{5BB3C6A5-B872-4979-A917-7B860739811B}"/>
          </ac:spMkLst>
        </pc:spChg>
        <pc:spChg chg="mod">
          <ac:chgData name="Hejselbaek, Johannes (Nokia - DK/Aalborg)" userId="41ab0100-30cb-40d6-be41-03fc2027f67b" providerId="ADAL" clId="{74FDF0AA-D468-43AA-9303-D56D11808C6C}" dt="2020-03-03T10:00:53.904" v="23" actId="14100"/>
          <ac:spMkLst>
            <pc:docMk/>
            <pc:sldMk cId="2341414610" sldId="256"/>
            <ac:spMk id="5" creationId="{961EBA95-7131-4683-B8EE-049359931A13}"/>
          </ac:spMkLst>
        </pc:spChg>
      </pc:sldChg>
      <pc:sldChg chg="delSp modSp">
        <pc:chgData name="Hejselbaek, Johannes (Nokia - DK/Aalborg)" userId="41ab0100-30cb-40d6-be41-03fc2027f67b" providerId="ADAL" clId="{74FDF0AA-D468-43AA-9303-D56D11808C6C}" dt="2020-03-03T10:05:39.336" v="65" actId="6549"/>
        <pc:sldMkLst>
          <pc:docMk/>
          <pc:sldMk cId="3108937121" sldId="261"/>
        </pc:sldMkLst>
        <pc:spChg chg="mod">
          <ac:chgData name="Hejselbaek, Johannes (Nokia - DK/Aalborg)" userId="41ab0100-30cb-40d6-be41-03fc2027f67b" providerId="ADAL" clId="{74FDF0AA-D468-43AA-9303-D56D11808C6C}" dt="2020-03-03T10:05:39.336" v="65" actId="6549"/>
          <ac:spMkLst>
            <pc:docMk/>
            <pc:sldMk cId="3108937121" sldId="261"/>
            <ac:spMk id="2" creationId="{31A4B345-351C-4C87-9F81-C1CDED0601A2}"/>
          </ac:spMkLst>
        </pc:spChg>
        <pc:spChg chg="mod">
          <ac:chgData name="Hejselbaek, Johannes (Nokia - DK/Aalborg)" userId="41ab0100-30cb-40d6-be41-03fc2027f67b" providerId="ADAL" clId="{74FDF0AA-D468-43AA-9303-D56D11808C6C}" dt="2020-03-03T10:05:28.059" v="63" actId="20577"/>
          <ac:spMkLst>
            <pc:docMk/>
            <pc:sldMk cId="3108937121" sldId="261"/>
            <ac:spMk id="3" creationId="{EAA279CD-DB63-45C1-94E1-FA33804E348A}"/>
          </ac:spMkLst>
        </pc:spChg>
        <pc:picChg chg="del">
          <ac:chgData name="Hejselbaek, Johannes (Nokia - DK/Aalborg)" userId="41ab0100-30cb-40d6-be41-03fc2027f67b" providerId="ADAL" clId="{74FDF0AA-D468-43AA-9303-D56D11808C6C}" dt="2020-03-03T10:04:38.921" v="36" actId="478"/>
          <ac:picMkLst>
            <pc:docMk/>
            <pc:sldMk cId="3108937121" sldId="261"/>
            <ac:picMk id="5" creationId="{17BBDB9C-4847-4B74-B76C-6C9B86BE0AE9}"/>
          </ac:picMkLst>
        </pc:picChg>
      </pc:sldChg>
      <pc:sldChg chg="addSp delSp modSp">
        <pc:chgData name="Hejselbaek, Johannes (Nokia - DK/Aalborg)" userId="41ab0100-30cb-40d6-be41-03fc2027f67b" providerId="ADAL" clId="{74FDF0AA-D468-43AA-9303-D56D11808C6C}" dt="2020-03-03T11:35:35.252" v="195" actId="1076"/>
        <pc:sldMkLst>
          <pc:docMk/>
          <pc:sldMk cId="2941904330" sldId="264"/>
        </pc:sldMkLst>
        <pc:spChg chg="mod">
          <ac:chgData name="Hejselbaek, Johannes (Nokia - DK/Aalborg)" userId="41ab0100-30cb-40d6-be41-03fc2027f67b" providerId="ADAL" clId="{74FDF0AA-D468-43AA-9303-D56D11808C6C}" dt="2020-03-03T11:22:41.850" v="66"/>
          <ac:spMkLst>
            <pc:docMk/>
            <pc:sldMk cId="2941904330" sldId="264"/>
            <ac:spMk id="2" creationId="{31A4B345-351C-4C87-9F81-C1CDED0601A2}"/>
          </ac:spMkLst>
        </pc:spChg>
        <pc:spChg chg="mod">
          <ac:chgData name="Hejselbaek, Johannes (Nokia - DK/Aalborg)" userId="41ab0100-30cb-40d6-be41-03fc2027f67b" providerId="ADAL" clId="{74FDF0AA-D468-43AA-9303-D56D11808C6C}" dt="2020-03-03T11:34:42.588" v="170" actId="20577"/>
          <ac:spMkLst>
            <pc:docMk/>
            <pc:sldMk cId="2941904330" sldId="264"/>
            <ac:spMk id="3" creationId="{EAA279CD-DB63-45C1-94E1-FA33804E348A}"/>
          </ac:spMkLst>
        </pc:spChg>
        <pc:spChg chg="add del mod">
          <ac:chgData name="Hejselbaek, Johannes (Nokia - DK/Aalborg)" userId="41ab0100-30cb-40d6-be41-03fc2027f67b" providerId="ADAL" clId="{74FDF0AA-D468-43AA-9303-D56D11808C6C}" dt="2020-03-03T11:29:57.771" v="150" actId="478"/>
          <ac:spMkLst>
            <pc:docMk/>
            <pc:sldMk cId="2941904330" sldId="264"/>
            <ac:spMk id="7" creationId="{F21FC630-7AB7-4324-A8E4-1CEE28F6CD7F}"/>
          </ac:spMkLst>
        </pc:spChg>
        <pc:spChg chg="add del">
          <ac:chgData name="Hejselbaek, Johannes (Nokia - DK/Aalborg)" userId="41ab0100-30cb-40d6-be41-03fc2027f67b" providerId="ADAL" clId="{74FDF0AA-D468-43AA-9303-D56D11808C6C}" dt="2020-03-03T11:28:53.266" v="140"/>
          <ac:spMkLst>
            <pc:docMk/>
            <pc:sldMk cId="2941904330" sldId="264"/>
            <ac:spMk id="12" creationId="{4BCBA0C1-8A45-40B3-9B08-9AB5DF8BA20B}"/>
          </ac:spMkLst>
        </pc:spChg>
        <pc:spChg chg="add del mod">
          <ac:chgData name="Hejselbaek, Johannes (Nokia - DK/Aalborg)" userId="41ab0100-30cb-40d6-be41-03fc2027f67b" providerId="ADAL" clId="{74FDF0AA-D468-43AA-9303-D56D11808C6C}" dt="2020-03-03T11:30:06.637" v="153" actId="478"/>
          <ac:spMkLst>
            <pc:docMk/>
            <pc:sldMk cId="2941904330" sldId="264"/>
            <ac:spMk id="14" creationId="{01605948-C046-45FB-89BD-256F851E7A8E}"/>
          </ac:spMkLst>
        </pc:spChg>
        <pc:graphicFrameChg chg="add del mod">
          <ac:chgData name="Hejselbaek, Johannes (Nokia - DK/Aalborg)" userId="41ab0100-30cb-40d6-be41-03fc2027f67b" providerId="ADAL" clId="{74FDF0AA-D468-43AA-9303-D56D11808C6C}" dt="2020-03-03T11:30:03.647" v="152" actId="478"/>
          <ac:graphicFrameMkLst>
            <pc:docMk/>
            <pc:sldMk cId="2941904330" sldId="264"/>
            <ac:graphicFrameMk id="5" creationId="{B4ADF1D7-61B2-4DF3-B5B8-62CC0FD1C811}"/>
          </ac:graphicFrameMkLst>
        </pc:graphicFrameChg>
        <pc:graphicFrameChg chg="del">
          <ac:chgData name="Hejselbaek, Johannes (Nokia - DK/Aalborg)" userId="41ab0100-30cb-40d6-be41-03fc2027f67b" providerId="ADAL" clId="{74FDF0AA-D468-43AA-9303-D56D11808C6C}" dt="2020-03-03T11:24:12.382" v="116" actId="478"/>
          <ac:graphicFrameMkLst>
            <pc:docMk/>
            <pc:sldMk cId="2941904330" sldId="264"/>
            <ac:graphicFrameMk id="6" creationId="{F74ED0BC-B401-46F9-95E0-BC29F8ABB266}"/>
          </ac:graphicFrameMkLst>
        </pc:graphicFrameChg>
        <pc:graphicFrameChg chg="del">
          <ac:chgData name="Hejselbaek, Johannes (Nokia - DK/Aalborg)" userId="41ab0100-30cb-40d6-be41-03fc2027f67b" providerId="ADAL" clId="{74FDF0AA-D468-43AA-9303-D56D11808C6C}" dt="2020-03-03T11:24:08.559" v="115" actId="478"/>
          <ac:graphicFrameMkLst>
            <pc:docMk/>
            <pc:sldMk cId="2941904330" sldId="264"/>
            <ac:graphicFrameMk id="8" creationId="{7FF5E03E-B8C8-47FC-B20E-4CD66535F5DB}"/>
          </ac:graphicFrameMkLst>
        </pc:graphicFrameChg>
        <pc:graphicFrameChg chg="add del">
          <ac:chgData name="Hejselbaek, Johannes (Nokia - DK/Aalborg)" userId="41ab0100-30cb-40d6-be41-03fc2027f67b" providerId="ADAL" clId="{74FDF0AA-D468-43AA-9303-D56D11808C6C}" dt="2020-03-03T11:28:53.266" v="140"/>
          <ac:graphicFrameMkLst>
            <pc:docMk/>
            <pc:sldMk cId="2941904330" sldId="264"/>
            <ac:graphicFrameMk id="9" creationId="{1FD6150A-53A1-436B-9ACC-CA29517982C4}"/>
          </ac:graphicFrameMkLst>
        </pc:graphicFrameChg>
        <pc:graphicFrameChg chg="add del">
          <ac:chgData name="Hejselbaek, Johannes (Nokia - DK/Aalborg)" userId="41ab0100-30cb-40d6-be41-03fc2027f67b" providerId="ADAL" clId="{74FDF0AA-D468-43AA-9303-D56D11808C6C}" dt="2020-03-03T11:28:53.266" v="140"/>
          <ac:graphicFrameMkLst>
            <pc:docMk/>
            <pc:sldMk cId="2941904330" sldId="264"/>
            <ac:graphicFrameMk id="10" creationId="{22713038-FC2F-4432-B500-E094BE0461F4}"/>
          </ac:graphicFrameMkLst>
        </pc:graphicFrameChg>
        <pc:graphicFrameChg chg="add del">
          <ac:chgData name="Hejselbaek, Johannes (Nokia - DK/Aalborg)" userId="41ab0100-30cb-40d6-be41-03fc2027f67b" providerId="ADAL" clId="{74FDF0AA-D468-43AA-9303-D56D11808C6C}" dt="2020-03-03T11:28:53.266" v="140"/>
          <ac:graphicFrameMkLst>
            <pc:docMk/>
            <pc:sldMk cId="2941904330" sldId="264"/>
            <ac:graphicFrameMk id="11" creationId="{0483CC15-9C08-43E6-91C1-836FF796778C}"/>
          </ac:graphicFrameMkLst>
        </pc:graphicFrameChg>
        <pc:graphicFrameChg chg="add del mod">
          <ac:chgData name="Hejselbaek, Johannes (Nokia - DK/Aalborg)" userId="41ab0100-30cb-40d6-be41-03fc2027f67b" providerId="ADAL" clId="{74FDF0AA-D468-43AA-9303-D56D11808C6C}" dt="2020-03-03T11:30:00.903" v="151" actId="478"/>
          <ac:graphicFrameMkLst>
            <pc:docMk/>
            <pc:sldMk cId="2941904330" sldId="264"/>
            <ac:graphicFrameMk id="13" creationId="{E31FADCB-6832-437D-985F-96A733545614}"/>
          </ac:graphicFrameMkLst>
        </pc:graphicFrameChg>
        <pc:picChg chg="add mod">
          <ac:chgData name="Hejselbaek, Johannes (Nokia - DK/Aalborg)" userId="41ab0100-30cb-40d6-be41-03fc2027f67b" providerId="ADAL" clId="{74FDF0AA-D468-43AA-9303-D56D11808C6C}" dt="2020-03-03T11:35:35.252" v="195" actId="1076"/>
          <ac:picMkLst>
            <pc:docMk/>
            <pc:sldMk cId="2941904330" sldId="264"/>
            <ac:picMk id="15" creationId="{D301F022-9F0E-4B60-A6A3-1B30D9D3CBEE}"/>
          </ac:picMkLst>
        </pc:picChg>
        <pc:picChg chg="add mod">
          <ac:chgData name="Hejselbaek, Johannes (Nokia - DK/Aalborg)" userId="41ab0100-30cb-40d6-be41-03fc2027f67b" providerId="ADAL" clId="{74FDF0AA-D468-43AA-9303-D56D11808C6C}" dt="2020-03-03T11:35:26.054" v="191" actId="1076"/>
          <ac:picMkLst>
            <pc:docMk/>
            <pc:sldMk cId="2941904330" sldId="264"/>
            <ac:picMk id="16" creationId="{080A34EE-48AA-40A9-87EB-7321BDB6FB99}"/>
          </ac:picMkLst>
        </pc:picChg>
        <pc:picChg chg="add mod">
          <ac:chgData name="Hejselbaek, Johannes (Nokia - DK/Aalborg)" userId="41ab0100-30cb-40d6-be41-03fc2027f67b" providerId="ADAL" clId="{74FDF0AA-D468-43AA-9303-D56D11808C6C}" dt="2020-03-03T11:35:28.978" v="192" actId="1076"/>
          <ac:picMkLst>
            <pc:docMk/>
            <pc:sldMk cId="2941904330" sldId="264"/>
            <ac:picMk id="17" creationId="{03DAF0A7-8BDA-4CEB-B599-EE776868E69A}"/>
          </ac:picMkLst>
        </pc:picChg>
        <pc:picChg chg="add mod">
          <ac:chgData name="Hejselbaek, Johannes (Nokia - DK/Aalborg)" userId="41ab0100-30cb-40d6-be41-03fc2027f67b" providerId="ADAL" clId="{74FDF0AA-D468-43AA-9303-D56D11808C6C}" dt="2020-03-03T11:35:24.359" v="190" actId="1076"/>
          <ac:picMkLst>
            <pc:docMk/>
            <pc:sldMk cId="2941904330" sldId="264"/>
            <ac:picMk id="18" creationId="{348C1274-2359-4ADC-A0E7-7E39A007348C}"/>
          </ac:picMkLst>
        </pc:picChg>
        <pc:picChg chg="add mod">
          <ac:chgData name="Hejselbaek, Johannes (Nokia - DK/Aalborg)" userId="41ab0100-30cb-40d6-be41-03fc2027f67b" providerId="ADAL" clId="{74FDF0AA-D468-43AA-9303-D56D11808C6C}" dt="2020-03-03T11:35:31.376" v="193" actId="1076"/>
          <ac:picMkLst>
            <pc:docMk/>
            <pc:sldMk cId="2941904330" sldId="264"/>
            <ac:picMk id="19" creationId="{5CD60AED-570E-4E3B-AB5A-A522FAE3A6F5}"/>
          </ac:picMkLst>
        </pc:picChg>
      </pc:sldChg>
      <pc:sldChg chg="modSp">
        <pc:chgData name="Hejselbaek, Johannes (Nokia - DK/Aalborg)" userId="41ab0100-30cb-40d6-be41-03fc2027f67b" providerId="ADAL" clId="{74FDF0AA-D468-43AA-9303-D56D11808C6C}" dt="2020-03-03T11:52:52.935" v="787" actId="403"/>
        <pc:sldMkLst>
          <pc:docMk/>
          <pc:sldMk cId="4190443701" sldId="266"/>
        </pc:sldMkLst>
        <pc:spChg chg="mod">
          <ac:chgData name="Hejselbaek, Johannes (Nokia - DK/Aalborg)" userId="41ab0100-30cb-40d6-be41-03fc2027f67b" providerId="ADAL" clId="{74FDF0AA-D468-43AA-9303-D56D11808C6C}" dt="2020-03-03T11:50:56.874" v="568" actId="20577"/>
          <ac:spMkLst>
            <pc:docMk/>
            <pc:sldMk cId="4190443701" sldId="266"/>
            <ac:spMk id="2" creationId="{31A4B345-351C-4C87-9F81-C1CDED0601A2}"/>
          </ac:spMkLst>
        </pc:spChg>
        <pc:spChg chg="mod">
          <ac:chgData name="Hejselbaek, Johannes (Nokia - DK/Aalborg)" userId="41ab0100-30cb-40d6-be41-03fc2027f67b" providerId="ADAL" clId="{74FDF0AA-D468-43AA-9303-D56D11808C6C}" dt="2020-03-03T11:52:52.935" v="787" actId="403"/>
          <ac:spMkLst>
            <pc:docMk/>
            <pc:sldMk cId="4190443701" sldId="266"/>
            <ac:spMk id="3" creationId="{EAA279CD-DB63-45C1-94E1-FA33804E348A}"/>
          </ac:spMkLst>
        </pc:spChg>
      </pc:sldChg>
      <pc:sldChg chg="addSp delSp modSp">
        <pc:chgData name="Hejselbaek, Johannes (Nokia - DK/Aalborg)" userId="41ab0100-30cb-40d6-be41-03fc2027f67b" providerId="ADAL" clId="{74FDF0AA-D468-43AA-9303-D56D11808C6C}" dt="2020-03-03T11:50:34.013" v="558" actId="2062"/>
        <pc:sldMkLst>
          <pc:docMk/>
          <pc:sldMk cId="892810114" sldId="267"/>
        </pc:sldMkLst>
        <pc:spChg chg="mod">
          <ac:chgData name="Hejselbaek, Johannes (Nokia - DK/Aalborg)" userId="41ab0100-30cb-40d6-be41-03fc2027f67b" providerId="ADAL" clId="{74FDF0AA-D468-43AA-9303-D56D11808C6C}" dt="2020-03-03T11:47:10.553" v="419" actId="20577"/>
          <ac:spMkLst>
            <pc:docMk/>
            <pc:sldMk cId="892810114" sldId="267"/>
            <ac:spMk id="2" creationId="{31A4B345-351C-4C87-9F81-C1CDED0601A2}"/>
          </ac:spMkLst>
        </pc:spChg>
        <pc:spChg chg="del mod">
          <ac:chgData name="Hejselbaek, Johannes (Nokia - DK/Aalborg)" userId="41ab0100-30cb-40d6-be41-03fc2027f67b" providerId="ADAL" clId="{74FDF0AA-D468-43AA-9303-D56D11808C6C}" dt="2020-03-03T11:43:30.263" v="298" actId="478"/>
          <ac:spMkLst>
            <pc:docMk/>
            <pc:sldMk cId="892810114" sldId="267"/>
            <ac:spMk id="3" creationId="{EAA279CD-DB63-45C1-94E1-FA33804E348A}"/>
          </ac:spMkLst>
        </pc:spChg>
        <pc:spChg chg="add del mod">
          <ac:chgData name="Hejselbaek, Johannes (Nokia - DK/Aalborg)" userId="41ab0100-30cb-40d6-be41-03fc2027f67b" providerId="ADAL" clId="{74FDF0AA-D468-43AA-9303-D56D11808C6C}" dt="2020-03-03T11:43:32.553" v="299" actId="478"/>
          <ac:spMkLst>
            <pc:docMk/>
            <pc:sldMk cId="892810114" sldId="267"/>
            <ac:spMk id="6" creationId="{C895E6AA-9EFC-45F8-82FC-71FC8AC7D346}"/>
          </ac:spMkLst>
        </pc:spChg>
        <pc:graphicFrameChg chg="add mod modGraphic">
          <ac:chgData name="Hejselbaek, Johannes (Nokia - DK/Aalborg)" userId="41ab0100-30cb-40d6-be41-03fc2027f67b" providerId="ADAL" clId="{74FDF0AA-D468-43AA-9303-D56D11808C6C}" dt="2020-03-03T11:50:34.013" v="558" actId="2062"/>
          <ac:graphicFrameMkLst>
            <pc:docMk/>
            <pc:sldMk cId="892810114" sldId="267"/>
            <ac:graphicFrameMk id="7" creationId="{FA19B169-8F93-44F0-94F2-A63C8AC0445E}"/>
          </ac:graphicFrameMkLst>
        </pc:graphicFrameChg>
      </pc:sldChg>
      <pc:sldChg chg="addSp delSp modSp add">
        <pc:chgData name="Hejselbaek, Johannes (Nokia - DK/Aalborg)" userId="41ab0100-30cb-40d6-be41-03fc2027f67b" providerId="ADAL" clId="{74FDF0AA-D468-43AA-9303-D56D11808C6C}" dt="2020-03-03T11:42:32.221" v="207" actId="1076"/>
        <pc:sldMkLst>
          <pc:docMk/>
          <pc:sldMk cId="2030435932" sldId="268"/>
        </pc:sldMkLst>
        <pc:spChg chg="mod">
          <ac:chgData name="Hejselbaek, Johannes (Nokia - DK/Aalborg)" userId="41ab0100-30cb-40d6-be41-03fc2027f67b" providerId="ADAL" clId="{74FDF0AA-D468-43AA-9303-D56D11808C6C}" dt="2020-03-03T11:36:25.782" v="202"/>
          <ac:spMkLst>
            <pc:docMk/>
            <pc:sldMk cId="2030435932" sldId="268"/>
            <ac:spMk id="3" creationId="{EAA279CD-DB63-45C1-94E1-FA33804E348A}"/>
          </ac:spMkLst>
        </pc:spChg>
        <pc:picChg chg="add mod">
          <ac:chgData name="Hejselbaek, Johannes (Nokia - DK/Aalborg)" userId="41ab0100-30cb-40d6-be41-03fc2027f67b" providerId="ADAL" clId="{74FDF0AA-D468-43AA-9303-D56D11808C6C}" dt="2020-03-03T11:42:32.221" v="207" actId="1076"/>
          <ac:picMkLst>
            <pc:docMk/>
            <pc:sldMk cId="2030435932" sldId="268"/>
            <ac:picMk id="5" creationId="{F32637CF-23BA-4A00-9872-6B343B35FA9C}"/>
          </ac:picMkLst>
        </pc:picChg>
        <pc:picChg chg="del">
          <ac:chgData name="Hejselbaek, Johannes (Nokia - DK/Aalborg)" userId="41ab0100-30cb-40d6-be41-03fc2027f67b" providerId="ADAL" clId="{74FDF0AA-D468-43AA-9303-D56D11808C6C}" dt="2020-03-03T11:35:51.983" v="197" actId="478"/>
          <ac:picMkLst>
            <pc:docMk/>
            <pc:sldMk cId="2030435932" sldId="268"/>
            <ac:picMk id="15" creationId="{D301F022-9F0E-4B60-A6A3-1B30D9D3CBEE}"/>
          </ac:picMkLst>
        </pc:picChg>
        <pc:picChg chg="del">
          <ac:chgData name="Hejselbaek, Johannes (Nokia - DK/Aalborg)" userId="41ab0100-30cb-40d6-be41-03fc2027f67b" providerId="ADAL" clId="{74FDF0AA-D468-43AA-9303-D56D11808C6C}" dt="2020-03-03T11:35:52.608" v="198" actId="478"/>
          <ac:picMkLst>
            <pc:docMk/>
            <pc:sldMk cId="2030435932" sldId="268"/>
            <ac:picMk id="16" creationId="{080A34EE-48AA-40A9-87EB-7321BDB6FB99}"/>
          </ac:picMkLst>
        </pc:picChg>
        <pc:picChg chg="del">
          <ac:chgData name="Hejselbaek, Johannes (Nokia - DK/Aalborg)" userId="41ab0100-30cb-40d6-be41-03fc2027f67b" providerId="ADAL" clId="{74FDF0AA-D468-43AA-9303-D56D11808C6C}" dt="2020-03-03T11:35:53.512" v="199" actId="478"/>
          <ac:picMkLst>
            <pc:docMk/>
            <pc:sldMk cId="2030435932" sldId="268"/>
            <ac:picMk id="17" creationId="{03DAF0A7-8BDA-4CEB-B599-EE776868E69A}"/>
          </ac:picMkLst>
        </pc:picChg>
        <pc:picChg chg="del">
          <ac:chgData name="Hejselbaek, Johannes (Nokia - DK/Aalborg)" userId="41ab0100-30cb-40d6-be41-03fc2027f67b" providerId="ADAL" clId="{74FDF0AA-D468-43AA-9303-D56D11808C6C}" dt="2020-03-03T11:35:54.867" v="201" actId="478"/>
          <ac:picMkLst>
            <pc:docMk/>
            <pc:sldMk cId="2030435932" sldId="268"/>
            <ac:picMk id="18" creationId="{348C1274-2359-4ADC-A0E7-7E39A007348C}"/>
          </ac:picMkLst>
        </pc:picChg>
        <pc:picChg chg="del">
          <ac:chgData name="Hejselbaek, Johannes (Nokia - DK/Aalborg)" userId="41ab0100-30cb-40d6-be41-03fc2027f67b" providerId="ADAL" clId="{74FDF0AA-D468-43AA-9303-D56D11808C6C}" dt="2020-03-03T11:35:54.129" v="200" actId="478"/>
          <ac:picMkLst>
            <pc:docMk/>
            <pc:sldMk cId="2030435932" sldId="268"/>
            <ac:picMk id="19" creationId="{5CD60AED-570E-4E3B-AB5A-A522FAE3A6F5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03CF0-6E0B-4875-9977-F910DD15014E}" type="datetimeFigureOut">
              <a:rPr lang="en-US" smtClean="0"/>
              <a:t>3/6/2020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D4EB6-6904-4879-AF1A-C10C5D4B844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072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6D73-965A-4B6D-8F80-CA2902517E87}" type="datetime1">
              <a:rPr lang="en-US" smtClean="0"/>
              <a:t>3/6/2020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DB9D-CA64-4337-888B-DE4E88925E59}" type="datetime1">
              <a:rPr lang="en-US" smtClean="0"/>
              <a:t>3/6/2020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173AA-4700-4E79-A133-2D8603E19353}" type="datetime1">
              <a:rPr lang="en-US" smtClean="0"/>
              <a:t>3/6/2020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B3317-B36A-4639-8F4F-08EA19B370E9}" type="datetime1">
              <a:rPr lang="en-US" smtClean="0"/>
              <a:t>3/6/2020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A09F-62FD-4A98-AEDF-61B9315FC934}" type="datetime1">
              <a:rPr lang="en-US" smtClean="0"/>
              <a:t>3/6/2020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D38C7-460B-4252-8BCB-269CCB2B6AE6}" type="datetime1">
              <a:rPr lang="en-US" smtClean="0"/>
              <a:t>3/6/2020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D08C0-CD51-457D-9341-C9A110DF8BF4}" type="datetime1">
              <a:rPr lang="en-US" smtClean="0"/>
              <a:t>3/6/2020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3409-7C7D-4879-986C-CD9056700DA3}" type="datetime1">
              <a:rPr lang="en-US" smtClean="0"/>
              <a:t>3/6/2020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6706F-0BAB-4FCC-A6B6-9D2449C68EA3}" type="datetime1">
              <a:rPr lang="en-US" smtClean="0"/>
              <a:t>3/6/2020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E71DF-092E-4159-94B0-95A213FE7ECD}" type="datetime1">
              <a:rPr lang="en-US" smtClean="0"/>
              <a:t>3/6/2020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C4AB6-92E0-41FB-BEEE-CAEB88C7F3AE}" type="datetime1">
              <a:rPr lang="en-US" smtClean="0"/>
              <a:t>3/6/2020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4118B-F49E-4F5A-A26D-E438A17C868D}" type="datetime1">
              <a:rPr lang="en-US" smtClean="0"/>
              <a:t>3/6/2020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3111" y="1874169"/>
            <a:ext cx="10385777" cy="1807912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additional spurious emission requirements in Band n46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884905"/>
            <a:ext cx="9144000" cy="1655762"/>
          </a:xfrm>
        </p:spPr>
        <p:txBody>
          <a:bodyPr/>
          <a:lstStyle/>
          <a:p>
            <a:r>
              <a:rPr lang="en-US" dirty="0"/>
              <a:t>Nokia,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664166" y="474132"/>
            <a:ext cx="2624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R4-2002755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851404" y="435487"/>
            <a:ext cx="4757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Meeting #94-e</a:t>
            </a:r>
          </a:p>
          <a:p>
            <a:r>
              <a:rPr lang="en-US" b="1" dirty="0"/>
              <a:t>Electronic Meeting, Feb.24th – Mar.6th 2020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A7714A-67BF-4C3D-8A78-AAAA77E82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da-DK" dirty="0"/>
              <a:t>B</a:t>
            </a:r>
            <a:r>
              <a:rPr lang="en-US" dirty="0" err="1"/>
              <a:t>ackground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5468"/>
            <a:ext cx="10515600" cy="5378765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buNone/>
            </a:pPr>
            <a:r>
              <a:rPr lang="en-US" dirty="0"/>
              <a:t>Related to proposal 5 of R4-2002095 on NS scenarios, companies are requested to confirm that the scenarios used for </a:t>
            </a:r>
            <a:r>
              <a:rPr lang="en-US" dirty="0" err="1"/>
              <a:t>eLAA</a:t>
            </a:r>
            <a:r>
              <a:rPr lang="en-US" dirty="0"/>
              <a:t> are still relevant and up-to-date.  Any known changes should be identified now so that simulations can commence.  </a:t>
            </a:r>
          </a:p>
          <a:p>
            <a:pPr marL="0" lvl="1" indent="0">
              <a:spcBef>
                <a:spcPts val="0"/>
              </a:spcBef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buNone/>
            </a:pPr>
            <a:r>
              <a:rPr lang="en-US" dirty="0"/>
              <a:t>For example, it is understood that NS_28 for Europe is expected to require update due to ongoing emission requirements discussions in ETSI.  </a:t>
            </a:r>
          </a:p>
          <a:p>
            <a:pPr marL="0" lvl="1" indent="0">
              <a:spcBef>
                <a:spcPts val="0"/>
              </a:spcBef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buNone/>
            </a:pPr>
            <a:r>
              <a:rPr lang="en-US" dirty="0"/>
              <a:t>Companies are requested to provide details of the requirements as best as possible to be agreed at the conclusion of second round discussions.</a:t>
            </a:r>
            <a:endParaRPr lang="en-GB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D754D-19C8-430F-9806-EDA540FD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8937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LTE band 46 additional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245" y="962511"/>
            <a:ext cx="11389259" cy="5576401"/>
          </a:xfrm>
        </p:spPr>
        <p:txBody>
          <a:bodyPr>
            <a:no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2000" b="1" dirty="0"/>
              <a:t>The following A-MPR NSs are defined for band 46 in 36.101:</a:t>
            </a:r>
            <a:endParaRPr lang="en-GB" sz="700" b="1" dirty="0"/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D754D-19C8-430F-9806-EDA540FD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3</a:t>
            </a:fld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301F022-9F0E-4B60-A6A3-1B30D9D3CB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054" y="1265567"/>
            <a:ext cx="6449608" cy="271504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80A34EE-48AA-40A9-87EB-7321BDB6FB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4612" y="892539"/>
            <a:ext cx="3975598" cy="185931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3DAF0A7-8BDA-4CEB-B599-EE776868E6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5628" y="2767344"/>
            <a:ext cx="4385387" cy="143673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48C1274-2359-4ADC-A0E7-7E39A00734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0461" y="4175119"/>
            <a:ext cx="4460554" cy="252484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CD60AED-570E-4E3B-AB5A-A522FAE3A6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74697" y="3980608"/>
            <a:ext cx="4385387" cy="2740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904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LTE band 46 additional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245" y="962511"/>
            <a:ext cx="11389259" cy="5576401"/>
          </a:xfrm>
        </p:spPr>
        <p:txBody>
          <a:bodyPr>
            <a:no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2000" b="1" dirty="0"/>
              <a:t>The following Additional spectrum emission mask NSs are defined for band 46 in 36.101:</a:t>
            </a:r>
            <a:endParaRPr lang="en-GB" sz="700" b="1" dirty="0"/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D754D-19C8-430F-9806-EDA540FD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2637CF-23BA-4A00-9872-6B343B35FA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5906" y="1575868"/>
            <a:ext cx="7196818" cy="3706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435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Collection of needs for updating NSs for band n46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D754D-19C8-430F-9806-EDA540FD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5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A19B169-8F93-44F0-94F2-A63C8AC044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209607"/>
              </p:ext>
            </p:extLst>
          </p:nvPr>
        </p:nvGraphicFramePr>
        <p:xfrm>
          <a:off x="589901" y="1085029"/>
          <a:ext cx="11012197" cy="307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5722">
                  <a:extLst>
                    <a:ext uri="{9D8B030D-6E8A-4147-A177-3AD203B41FA5}">
                      <a16:colId xmlns:a16="http://schemas.microsoft.com/office/drawing/2014/main" val="1145101980"/>
                    </a:ext>
                  </a:extLst>
                </a:gridCol>
                <a:gridCol w="1961295">
                  <a:extLst>
                    <a:ext uri="{9D8B030D-6E8A-4147-A177-3AD203B41FA5}">
                      <a16:colId xmlns:a16="http://schemas.microsoft.com/office/drawing/2014/main" val="2291517972"/>
                    </a:ext>
                  </a:extLst>
                </a:gridCol>
                <a:gridCol w="1961295">
                  <a:extLst>
                    <a:ext uri="{9D8B030D-6E8A-4147-A177-3AD203B41FA5}">
                      <a16:colId xmlns:a16="http://schemas.microsoft.com/office/drawing/2014/main" val="3428680812"/>
                    </a:ext>
                  </a:extLst>
                </a:gridCol>
                <a:gridCol w="1961295">
                  <a:extLst>
                    <a:ext uri="{9D8B030D-6E8A-4147-A177-3AD203B41FA5}">
                      <a16:colId xmlns:a16="http://schemas.microsoft.com/office/drawing/2014/main" val="1630587393"/>
                    </a:ext>
                  </a:extLst>
                </a:gridCol>
                <a:gridCol w="1961295">
                  <a:extLst>
                    <a:ext uri="{9D8B030D-6E8A-4147-A177-3AD203B41FA5}">
                      <a16:colId xmlns:a16="http://schemas.microsoft.com/office/drawing/2014/main" val="3865207650"/>
                    </a:ext>
                  </a:extLst>
                </a:gridCol>
                <a:gridCol w="1961295">
                  <a:extLst>
                    <a:ext uri="{9D8B030D-6E8A-4147-A177-3AD203B41FA5}">
                      <a16:colId xmlns:a16="http://schemas.microsoft.com/office/drawing/2014/main" val="32087524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noProof="0"/>
                        <a:t>Company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/>
                        <a:t>NS_28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noProof="0"/>
                        <a:t>NS_29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noProof="0"/>
                        <a:t>NS_30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noProof="0"/>
                        <a:t>NS_31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noProof="0"/>
                        <a:t>NS_??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3141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000" noProof="0" dirty="0"/>
                        <a:t>Nokia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000" noProof="0" dirty="0"/>
                        <a:t>This NS will need a revision on the basis of the ongoing ETSI discussions for the 5 GHz harmonized std. and frequency extension.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34197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6712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4201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5025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10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63231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000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7251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2810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Conclusion: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2630"/>
            <a:ext cx="10515600" cy="5378765"/>
          </a:xfrm>
        </p:spPr>
        <p:txBody>
          <a:bodyPr>
            <a:normAutofit/>
          </a:bodyPr>
          <a:lstStyle/>
          <a:p>
            <a:pPr lvl="1"/>
            <a:r>
              <a:rPr lang="en-GB" dirty="0"/>
              <a:t>It is proposed that compagnies in the slide for collection add their comments on relevance and potential need for NSs to be updated/defined also for application in band n46. </a:t>
            </a:r>
          </a:p>
          <a:p>
            <a:pPr lvl="1"/>
            <a:endParaRPr lang="en-GB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20BA85-F034-4A07-8423-48E22F03A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443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/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487C7AB0FA344C95D548FCA1A0E6B1" ma:contentTypeVersion="13" ma:contentTypeDescription="Create a new document." ma:contentTypeScope="" ma:versionID="6bfe9b0ce82ec37e09698837bdc5f8d1">
  <xsd:schema xmlns:xsd="http://www.w3.org/2001/XMLSchema" xmlns:xs="http://www.w3.org/2001/XMLSchema" xmlns:p="http://schemas.microsoft.com/office/2006/metadata/properties" xmlns:ns3="71c5aaf6-e6ce-465b-b873-5148d2a4c105" xmlns:ns4="dca1a702-c131-4c0a-94d3-ca02808a59d1" xmlns:ns5="89a48c40-3d93-469d-b9d4-51d7ced6a166" targetNamespace="http://schemas.microsoft.com/office/2006/metadata/properties" ma:root="true" ma:fieldsID="4f71c4028e205641faea40d5d6449967" ns3:_="" ns4:_="" ns5:_="">
    <xsd:import namespace="71c5aaf6-e6ce-465b-b873-5148d2a4c105"/>
    <xsd:import namespace="dca1a702-c131-4c0a-94d3-ca02808a59d1"/>
    <xsd:import namespace="89a48c40-3d93-469d-b9d4-51d7ced6a16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a1a702-c131-4c0a-94d3-ca02808a59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a48c40-3d93-469d-b9d4-51d7ced6a16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5C270EF7-6446-4222-83FE-19C919AB7A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DE10E4F-91F9-49F2-B459-9A1F93973B5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78CAA9D9-2432-4DB0-9ABC-23205DA36440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5BBD5152-AD6E-4E69-B87F-114FF98E25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dca1a702-c131-4c0a-94d3-ca02808a59d1"/>
    <ds:schemaRef ds:uri="89a48c40-3d93-469d-b9d4-51d7ced6a1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4C6B7B9B-35F3-49D9-AECF-B9C4C53FB3F5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6310</TotalTime>
  <Words>248</Words>
  <Application>Microsoft Office PowerPoint</Application>
  <PresentationFormat>Widescreen</PresentationFormat>
  <Paragraphs>32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additional spurious emission requirements in Band n46</vt:lpstr>
      <vt:lpstr>Background</vt:lpstr>
      <vt:lpstr>LTE band 46 additional requirements</vt:lpstr>
      <vt:lpstr>LTE band 46 additional requirements</vt:lpstr>
      <vt:lpstr>Collection of needs for updating NSs for band n46 </vt:lpstr>
      <vt:lpstr>Conclusion: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/>
  <cp:lastModifiedBy>RAN4#94 JOH, Nokia</cp:lastModifiedBy>
  <cp:revision>78</cp:revision>
  <dcterms:created xsi:type="dcterms:W3CDTF">2018-08-21T06:09:04Z</dcterms:created>
  <dcterms:modified xsi:type="dcterms:W3CDTF">2020-03-06T08:05:29Z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0x01010057487C7AB0FA344C95D548FCA1A0E6B1</vt:lpwstr>
  </property>
  <property fmtid="{D5CDD505-2E9C-101B-9397-08002B2CF9AE}" pid="3" name="NSCPROP_SA">
    <vt:lpwstr>C:\Users\samsung\AppData\Local\Temp\Temp1_R4-1915980.zip\R4-1915980  WF on Guardbands for NR-U (v10).pptx</vt:lpwstr>
  </property>
</Properties>
</file>