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472" r:id="rId6"/>
    <p:sldId id="473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89783" autoAdjust="0"/>
  </p:normalViewPr>
  <p:slideViewPr>
    <p:cSldViewPr>
      <p:cViewPr varScale="1">
        <p:scale>
          <a:sx n="110" d="100"/>
          <a:sy n="110" d="100"/>
        </p:scale>
        <p:origin x="14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</a:t>
            </a:r>
            <a:r>
              <a:rPr lang="en-US" sz="4000" dirty="0"/>
              <a:t>DL channels mapping and power ratio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9276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#94-e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24 February – 6 March,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6</a:t>
            </a:r>
            <a:r>
              <a:rPr lang="en-GB" sz="1800" b="1" dirty="0"/>
              <a:t>.12.1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R4-2002534</a:t>
            </a:r>
            <a:endParaRPr lang="zh-CN" altLang="en-US" sz="1800" b="1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3EC4A-3B62-4A9A-AFDC-433AB94E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DL channels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0CEE8-EFE5-4B14-9B47-1340E7A02F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SS-Block mapping to physical antennas</a:t>
            </a:r>
            <a:endParaRPr lang="en-US" sz="2000" dirty="0"/>
          </a:p>
          <a:p>
            <a:pPr lvl="1"/>
            <a:r>
              <a:rPr lang="en-GB" sz="1800" dirty="0"/>
              <a:t>The SS-Block is mapped to one single physical antenna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PDCCH mapping to physical antennas</a:t>
            </a:r>
          </a:p>
          <a:p>
            <a:pPr lvl="1"/>
            <a:r>
              <a:rPr lang="en-GB" sz="1800" dirty="0"/>
              <a:t>PDSCH requirements: Use precoding configuration from Rel-15 PDCCH requirements</a:t>
            </a:r>
            <a:endParaRPr lang="en-US" sz="1800" dirty="0"/>
          </a:p>
          <a:p>
            <a:pPr lvl="1"/>
            <a:r>
              <a:rPr lang="en-GB" sz="1800" dirty="0"/>
              <a:t>SDR requirements: Use precoding configuration from Rel-15 PDCCH requirements</a:t>
            </a:r>
            <a:endParaRPr lang="en-US" sz="1800" dirty="0"/>
          </a:p>
          <a:p>
            <a:pPr lvl="1"/>
            <a:r>
              <a:rPr lang="en-GB" sz="1800" dirty="0"/>
              <a:t>CSI requirements:</a:t>
            </a:r>
            <a:endParaRPr lang="en-US" sz="1800" dirty="0"/>
          </a:p>
          <a:p>
            <a:pPr lvl="2"/>
            <a:r>
              <a:rPr lang="en-GB" sz="1600" dirty="0"/>
              <a:t>Option 1: Use precoding configuration from Rel-15 PDCCH requirements</a:t>
            </a:r>
            <a:endParaRPr lang="en-US" sz="1600" dirty="0"/>
          </a:p>
          <a:p>
            <a:pPr lvl="2"/>
            <a:r>
              <a:rPr lang="en-GB" sz="1600" dirty="0"/>
              <a:t>Option 2: The PDCCH is mapped to one single physical antenna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PDSCH mapping to physical antennas</a:t>
            </a:r>
          </a:p>
          <a:p>
            <a:pPr lvl="1"/>
            <a:r>
              <a:rPr lang="en-GB" sz="1800" dirty="0"/>
              <a:t>Add references to TS 38.214 to clarify beamforming matrix used for requirements definition </a:t>
            </a:r>
          </a:p>
          <a:p>
            <a:pPr lvl="1"/>
            <a:r>
              <a:rPr lang="en-GB" sz="1800" dirty="0"/>
              <a:t>FFS if additional clarifications are needed 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8FC43B-E250-46C1-88B5-741888A06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9167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727F1-7C34-4573-BEFB-9A2BBFC6D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signal power ratios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29410-791C-417B-AB65-23128089F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Option 1: Modification of existing DL channel signal power ratios configuration is needed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Option 2: Existing DL channel signal power ratios configuration is correct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B27DA-5681-490A-8F77-DAC9D3244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1666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156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DL channels mapping and power ratio</vt:lpstr>
      <vt:lpstr>DL channels mapping</vt:lpstr>
      <vt:lpstr>DL signal power ratios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#94-e)</cp:lastModifiedBy>
  <cp:revision>1494</cp:revision>
  <dcterms:created xsi:type="dcterms:W3CDTF">2013-05-13T16:02:00Z</dcterms:created>
  <dcterms:modified xsi:type="dcterms:W3CDTF">2020-03-04T21:07:45Z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2020-03-04 21:07:45Z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  <property fmtid="{D5CDD505-2E9C-101B-9397-08002B2CF9AE}" pid="25" name="RS_Classification">
    <vt:lpwstr>UNRESTRICTED</vt:lpwstr>
  </property>
  <property fmtid="{D5CDD505-2E9C-101B-9397-08002B2CF9AE}" pid="26" name="RS_ClassificationID">
    <vt:i4>0</vt:i4>
  </property>
</Properties>
</file>