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64" r:id="rId4"/>
    <p:sldId id="26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65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C03CF0-6E0B-4875-9977-F910DD15014E}" type="datetimeFigureOut">
              <a:rPr lang="en-US" smtClean="0"/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BD4EB6-6904-4879-AF1A-C10C5D4B8440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6D73-965A-4B6D-8F80-CA2902517E87}" type="datetime1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7DB9D-CA64-4337-888B-DE4E88925E59}" type="datetime1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173AA-4700-4E79-A133-2D8603E19353}" type="datetime1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B3317-B36A-4639-8F4F-08EA19B370E9}" type="datetime1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4A09F-62FD-4A98-AEDF-61B9315FC934}" type="datetime1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D38C7-460B-4252-8BCB-269CCB2B6AE6}" type="datetime1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D08C0-CD51-457D-9341-C9A110DF8BF4}" type="datetime1">
              <a:rPr lang="en-US" smtClean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3409-7C7D-4879-986C-CD9056700DA3}" type="datetime1">
              <a:rPr lang="en-US" smtClean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6706F-0BAB-4FCC-A6B6-9D2449C68EA3}" type="datetime1">
              <a:rPr lang="en-US" smtClean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E71DF-092E-4159-94B0-95A213FE7ECD}" type="datetime1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C4AB6-92E0-41FB-BEEE-CAEB88C7F3AE}" type="datetime1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34118B-F49E-4F5A-A26D-E438A17C868D}" type="datetime1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95D4C-8F8D-4A03-BC45-F746214387B6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3111" y="1874169"/>
            <a:ext cx="10385777" cy="1807912"/>
          </a:xfrm>
        </p:spPr>
        <p:txBody>
          <a:bodyPr/>
          <a:lstStyle/>
          <a:p>
            <a:r>
              <a:rPr lang="en-US" dirty="0"/>
              <a:t>WF on IAB DU TX requirements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3884905"/>
            <a:ext cx="9144000" cy="1655762"/>
          </a:xfrm>
        </p:spPr>
        <p:txBody>
          <a:bodyPr/>
          <a:lstStyle/>
          <a:p>
            <a:r>
              <a:rPr lang="en-US" dirty="0"/>
              <a:t>ZTE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664166" y="474132"/>
            <a:ext cx="262472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/>
              <a:t>R4-2002498 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902970" y="474345"/>
            <a:ext cx="31438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#94e </a:t>
            </a:r>
            <a:endParaRPr lang="en-US" b="1" dirty="0"/>
          </a:p>
          <a:p>
            <a:pPr hangingPunct="0"/>
            <a:r>
              <a:rPr lang="en-US" b="1" dirty="0"/>
              <a:t>24</a:t>
            </a:r>
            <a:r>
              <a:rPr lang="en-US" b="1" baseline="30000" dirty="0"/>
              <a:t>th</a:t>
            </a:r>
            <a:r>
              <a:rPr lang="en-US" b="1" dirty="0"/>
              <a:t>  Feb.2020 – 6</a:t>
            </a:r>
            <a:r>
              <a:rPr lang="en-US" b="1" baseline="30000" dirty="0"/>
              <a:t>th</a:t>
            </a:r>
            <a:r>
              <a:rPr lang="en-US" b="1" dirty="0"/>
              <a:t>  Mar. 2020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Agreement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05468"/>
            <a:ext cx="10515600" cy="5378765"/>
          </a:xfrm>
        </p:spPr>
        <p:txBody>
          <a:bodyPr>
            <a:normAutofit lnSpcReduction="10000"/>
          </a:bodyPr>
          <a:lstStyle/>
          <a:p>
            <a:pPr marL="0" lvl="1" indent="0">
              <a:spcBef>
                <a:spcPts val="0"/>
              </a:spcBef>
              <a:buNone/>
            </a:pPr>
            <a:endParaRPr lang="en-GB" sz="700" dirty="0"/>
          </a:p>
          <a:p>
            <a:pPr marL="800100" lvl="2" indent="-342900">
              <a:spcBef>
                <a:spcPts val="0"/>
              </a:spcBef>
            </a:pPr>
            <a:r>
              <a:rPr lang="en-US" dirty="0"/>
              <a:t>For IAB DU TX requirement including FR1 and FR2:</a:t>
            </a:r>
            <a:endParaRPr lang="en-US" dirty="0"/>
          </a:p>
          <a:p>
            <a:pPr marL="800100" lvl="2" indent="-342900">
              <a:spcBef>
                <a:spcPts val="0"/>
              </a:spcBef>
            </a:pPr>
            <a:endParaRPr lang="en-US" dirty="0"/>
          </a:p>
          <a:p>
            <a:pPr marL="800100" lvl="2" indent="-342900">
              <a:spcBef>
                <a:spcPts val="0"/>
              </a:spcBef>
            </a:pPr>
            <a:endParaRPr lang="en-US" dirty="0"/>
          </a:p>
          <a:p>
            <a:pPr marL="800100" lvl="2" indent="-342900">
              <a:spcBef>
                <a:spcPts val="0"/>
              </a:spcBef>
            </a:pPr>
            <a:endParaRPr lang="en-US" dirty="0"/>
          </a:p>
          <a:p>
            <a:pPr marL="800100" lvl="2" indent="-342900">
              <a:spcBef>
                <a:spcPts val="0"/>
              </a:spcBef>
            </a:pPr>
            <a:endParaRPr lang="en-US" dirty="0"/>
          </a:p>
          <a:p>
            <a:pPr marL="800100" lvl="2" indent="-342900">
              <a:spcBef>
                <a:spcPts val="0"/>
              </a:spcBef>
            </a:pPr>
            <a:endParaRPr lang="en-US" dirty="0"/>
          </a:p>
          <a:p>
            <a:pPr marL="800100" lvl="2" indent="-342900">
              <a:spcBef>
                <a:spcPts val="0"/>
              </a:spcBef>
            </a:pPr>
            <a:endParaRPr lang="en-US" dirty="0"/>
          </a:p>
          <a:p>
            <a:pPr marL="800100" lvl="2" indent="-342900">
              <a:spcBef>
                <a:spcPts val="0"/>
              </a:spcBef>
            </a:pPr>
            <a:endParaRPr lang="en-US" dirty="0"/>
          </a:p>
          <a:p>
            <a:pPr marL="800100" lvl="2" indent="-342900">
              <a:spcBef>
                <a:spcPts val="0"/>
              </a:spcBef>
            </a:pPr>
            <a:endParaRPr lang="en-US" dirty="0"/>
          </a:p>
          <a:p>
            <a:pPr marL="800100" lvl="2" indent="-342900">
              <a:spcBef>
                <a:spcPts val="0"/>
              </a:spcBef>
            </a:pPr>
            <a:endParaRPr lang="en-US" dirty="0"/>
          </a:p>
          <a:p>
            <a:pPr marL="800100" lvl="2" indent="-342900">
              <a:spcBef>
                <a:spcPts val="0"/>
              </a:spcBef>
            </a:pPr>
            <a:endParaRPr lang="en-US" dirty="0"/>
          </a:p>
          <a:p>
            <a:pPr marL="800100" lvl="2" indent="-342900">
              <a:spcBef>
                <a:spcPts val="0"/>
              </a:spcBef>
            </a:pPr>
            <a:endParaRPr lang="en-US" dirty="0"/>
          </a:p>
          <a:p>
            <a:pPr marL="800100" lvl="2" indent="-342900">
              <a:spcBef>
                <a:spcPts val="0"/>
              </a:spcBef>
            </a:pPr>
            <a:endParaRPr lang="en-US" dirty="0"/>
          </a:p>
          <a:p>
            <a:pPr marL="800100" lvl="2" indent="-342900">
              <a:spcBef>
                <a:spcPts val="0"/>
              </a:spcBef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  <p:graphicFrame>
        <p:nvGraphicFramePr>
          <p:cNvPr id="5" name="表格 4"/>
          <p:cNvGraphicFramePr/>
          <p:nvPr/>
        </p:nvGraphicFramePr>
        <p:xfrm>
          <a:off x="1919605" y="1607820"/>
          <a:ext cx="6507480" cy="41471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35655"/>
                <a:gridCol w="3171825"/>
              </a:tblGrid>
              <a:tr h="2673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RF Requirement</a:t>
                      </a:r>
                      <a:endParaRPr lang="en-US" altLang="en-US" sz="1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IAB-DU</a:t>
                      </a:r>
                      <a:endParaRPr lang="en-US" altLang="en-US" sz="1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797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Transmit power</a:t>
                      </a:r>
                      <a:endParaRPr lang="en-US" altLang="en-US" sz="12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Import from NR BS specs</a:t>
                      </a:r>
                      <a:endParaRPr lang="en-US" altLang="en-US" sz="12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73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IAB output power</a:t>
                      </a:r>
                      <a:endParaRPr lang="en-US" altLang="en-US" sz="12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Import from NRBS specs</a:t>
                      </a:r>
                      <a:endParaRPr lang="en-US" altLang="en-US" sz="12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860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Output power dynamics</a:t>
                      </a:r>
                      <a:endParaRPr lang="en-US" altLang="en-US" sz="12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Import from NR BS specs</a:t>
                      </a:r>
                      <a:endParaRPr lang="en-US" altLang="en-US" sz="12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797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Transmit ON/OFF power</a:t>
                      </a:r>
                      <a:endParaRPr lang="en-US" altLang="en-US" sz="12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Import from NR BS specs</a:t>
                      </a:r>
                      <a:endParaRPr lang="en-US" altLang="en-US" sz="12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73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>
                          <a:latin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Transmit ON/OFF transition period </a:t>
                      </a:r>
                      <a:endParaRPr lang="en-US" altLang="en-US" sz="12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>
                          <a:latin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Import from NR BS specs</a:t>
                      </a:r>
                      <a:endParaRPr lang="en-US" altLang="en-US" sz="12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860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Unwanted emissions/ACLR,OBW</a:t>
                      </a:r>
                      <a:endParaRPr lang="en-US" altLang="en-US" sz="12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Import from NR BS specs</a:t>
                      </a:r>
                      <a:endParaRPr lang="en-US" altLang="en-US" sz="12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95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</a:t>
                      </a:r>
                      <a:r>
                        <a:rPr lang="en-US" sz="12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ransmitter intermodulation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Import from NR BS specs</a:t>
                      </a:r>
                      <a:endParaRPr lang="en-US" altLang="en-US" sz="12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019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T</a:t>
                      </a:r>
                      <a:r>
                        <a:rPr lang="en-US" sz="1200">
                          <a:latin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ransmitter spurious emission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>
                          <a:latin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Import from NR BS specs</a:t>
                      </a:r>
                      <a:endParaRPr lang="en-US" altLang="en-US" sz="12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  <a:sym typeface="+mn-ea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73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Beam correspondence</a:t>
                      </a:r>
                      <a:endParaRPr lang="en-US" altLang="en-US" sz="12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Not needed</a:t>
                      </a:r>
                      <a:endParaRPr lang="en-US" altLang="en-US" sz="12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References: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22630"/>
            <a:ext cx="10515600" cy="5378765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sz="1800" dirty="0"/>
              <a:t>R4-2001436,  IAB-Node transmitter requirements for FR2, Nokia</a:t>
            </a:r>
            <a:endParaRPr lang="en-GB" sz="1800" dirty="0"/>
          </a:p>
          <a:p>
            <a:pPr marL="457200" lvl="1" indent="0">
              <a:buNone/>
            </a:pPr>
            <a:r>
              <a:rPr lang="en-US" sz="1800" dirty="0"/>
              <a:t>R4-2000964, IAB DU RF Requirements, Qualcomm Incorporated</a:t>
            </a:r>
            <a:endParaRPr lang="en-US" sz="1800" dirty="0"/>
          </a:p>
          <a:p>
            <a:pPr marL="457200" lvl="1" indent="0">
              <a:buNone/>
            </a:pPr>
            <a:r>
              <a:rPr lang="en-US" sz="1800" dirty="0"/>
              <a:t>R4-2000900, Discussion on IAB Conducted Requirements, CMCC</a:t>
            </a:r>
            <a:endParaRPr lang="en-US" sz="1800" dirty="0"/>
          </a:p>
          <a:p>
            <a:pPr marL="457200" lvl="1" indent="0">
              <a:buNone/>
            </a:pPr>
            <a:endParaRPr lang="en-US" sz="1800" dirty="0"/>
          </a:p>
          <a:p>
            <a:pPr marL="457200" lvl="1" indent="0">
              <a:buNone/>
            </a:pP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766</Words>
  <Application>WPS 演示</Application>
  <PresentationFormat>Widescreen</PresentationFormat>
  <Paragraphs>80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Times New Roman</vt:lpstr>
      <vt:lpstr>Calibri Light</vt:lpstr>
      <vt:lpstr>Calibri</vt:lpstr>
      <vt:lpstr>微软雅黑</vt:lpstr>
      <vt:lpstr>Arial Unicode MS</vt:lpstr>
      <vt:lpstr>等线</vt:lpstr>
      <vt:lpstr>Office Theme</vt:lpstr>
      <vt:lpstr>WF on IAB DU TX requirements</vt:lpstr>
      <vt:lpstr>Agreement</vt:lpstr>
      <vt:lpstr>References: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NR PC3 fallback</dc:title>
  <dc:creator>Gene Fong</dc:creator>
  <cp:lastModifiedBy>xuefei1</cp:lastModifiedBy>
  <cp:revision>72</cp:revision>
  <dcterms:created xsi:type="dcterms:W3CDTF">2018-08-21T06:09:00Z</dcterms:created>
  <dcterms:modified xsi:type="dcterms:W3CDTF">2020-03-02T10:07:44Z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0x01010057487C7AB0FA344C95D548FCA1A0E6B1</vt:lpwstr>
  </property>
  <property fmtid="{D5CDD505-2E9C-101B-9397-08002B2CF9AE}" pid="3" name="KSOProductBuildVer">
    <vt:lpwstr>2052-10.8.2.6613</vt:lpwstr>
  </property>
</Properties>
</file>