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00" r:id="rId3"/>
    <p:sldId id="317" r:id="rId4"/>
    <p:sldId id="312" r:id="rId5"/>
    <p:sldId id="313" r:id="rId6"/>
    <p:sldId id="315" r:id="rId7"/>
    <p:sldId id="314" r:id="rId8"/>
    <p:sldId id="311" r:id="rId9"/>
    <p:sldId id="316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00"/>
            <p14:sldId id="317"/>
            <p14:sldId id="312"/>
            <p14:sldId id="313"/>
            <p14:sldId id="315"/>
            <p14:sldId id="314"/>
            <p14:sldId id="311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D63CF-3462-4A14-9EA5-80E03288191B}" v="1" dt="2020-03-04T22:30:31.802"/>
    <p1510:client id="{88883A4E-5353-49BF-95F5-6DFE1076FA1F}" v="2" dt="2020-03-04T22:50:12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850D63CF-3462-4A14-9EA5-80E03288191B}"/>
    <pc:docChg chg="undo custSel modSld">
      <pc:chgData name="Gaurav Nigam" userId="5d6eecaa-87af-434f-b1c7-8f35e61232ad" providerId="ADAL" clId="{850D63CF-3462-4A14-9EA5-80E03288191B}" dt="2020-03-04T22:30:31.801" v="102" actId="207"/>
      <pc:docMkLst>
        <pc:docMk/>
      </pc:docMkLst>
      <pc:sldChg chg="modSp">
        <pc:chgData name="Gaurav Nigam" userId="5d6eecaa-87af-434f-b1c7-8f35e61232ad" providerId="ADAL" clId="{850D63CF-3462-4A14-9EA5-80E03288191B}" dt="2020-03-04T22:30:31.801" v="102" actId="207"/>
        <pc:sldMkLst>
          <pc:docMk/>
          <pc:sldMk cId="719515416" sldId="312"/>
        </pc:sldMkLst>
        <pc:spChg chg="mod">
          <ac:chgData name="Gaurav Nigam" userId="5d6eecaa-87af-434f-b1c7-8f35e61232ad" providerId="ADAL" clId="{850D63CF-3462-4A14-9EA5-80E03288191B}" dt="2020-03-04T22:30:31.801" v="102" actId="207"/>
          <ac:spMkLst>
            <pc:docMk/>
            <pc:sldMk cId="719515416" sldId="312"/>
            <ac:spMk id="3" creationId="{00000000-0000-0000-0000-000000000000}"/>
          </ac:spMkLst>
        </pc:spChg>
      </pc:sldChg>
    </pc:docChg>
  </pc:docChgLst>
  <pc:docChgLst>
    <pc:chgData name="Gaurav Nigam" userId="5d6eecaa-87af-434f-b1c7-8f35e61232ad" providerId="ADAL" clId="{88883A4E-5353-49BF-95F5-6DFE1076FA1F}"/>
    <pc:docChg chg="undo custSel modSld">
      <pc:chgData name="Gaurav Nigam" userId="5d6eecaa-87af-434f-b1c7-8f35e61232ad" providerId="ADAL" clId="{88883A4E-5353-49BF-95F5-6DFE1076FA1F}" dt="2020-03-04T23:31:29.184" v="240" actId="20577"/>
      <pc:docMkLst>
        <pc:docMk/>
      </pc:docMkLst>
      <pc:sldChg chg="modSp">
        <pc:chgData name="Gaurav Nigam" userId="5d6eecaa-87af-434f-b1c7-8f35e61232ad" providerId="ADAL" clId="{88883A4E-5353-49BF-95F5-6DFE1076FA1F}" dt="2020-03-04T22:49:35.632" v="3" actId="20577"/>
        <pc:sldMkLst>
          <pc:docMk/>
          <pc:sldMk cId="1876586631" sldId="300"/>
        </pc:sldMkLst>
        <pc:spChg chg="mod">
          <ac:chgData name="Gaurav Nigam" userId="5d6eecaa-87af-434f-b1c7-8f35e61232ad" providerId="ADAL" clId="{88883A4E-5353-49BF-95F5-6DFE1076FA1F}" dt="2020-03-04T22:49:35.632" v="3" actId="20577"/>
          <ac:spMkLst>
            <pc:docMk/>
            <pc:sldMk cId="1876586631" sldId="30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88883A4E-5353-49BF-95F5-6DFE1076FA1F}" dt="2020-03-04T22:52:35.365" v="207" actId="20577"/>
        <pc:sldMkLst>
          <pc:docMk/>
          <pc:sldMk cId="854099260" sldId="311"/>
        </pc:sldMkLst>
        <pc:spChg chg="mod">
          <ac:chgData name="Gaurav Nigam" userId="5d6eecaa-87af-434f-b1c7-8f35e61232ad" providerId="ADAL" clId="{88883A4E-5353-49BF-95F5-6DFE1076FA1F}" dt="2020-03-04T22:52:35.365" v="207" actId="20577"/>
          <ac:spMkLst>
            <pc:docMk/>
            <pc:sldMk cId="854099260" sldId="311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88883A4E-5353-49BF-95F5-6DFE1076FA1F}" dt="2020-03-04T23:31:29.184" v="240" actId="20577"/>
        <pc:sldMkLst>
          <pc:docMk/>
          <pc:sldMk cId="719515416" sldId="312"/>
        </pc:sldMkLst>
        <pc:spChg chg="mod">
          <ac:chgData name="Gaurav Nigam" userId="5d6eecaa-87af-434f-b1c7-8f35e61232ad" providerId="ADAL" clId="{88883A4E-5353-49BF-95F5-6DFE1076FA1F}" dt="2020-03-04T23:31:29.184" v="240" actId="20577"/>
          <ac:spMkLst>
            <pc:docMk/>
            <pc:sldMk cId="719515416" sldId="312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88883A4E-5353-49BF-95F5-6DFE1076FA1F}" dt="2020-03-04T22:51:27.997" v="102" actId="20577"/>
        <pc:sldMkLst>
          <pc:docMk/>
          <pc:sldMk cId="2873632371" sldId="313"/>
        </pc:sldMkLst>
        <pc:spChg chg="mod">
          <ac:chgData name="Gaurav Nigam" userId="5d6eecaa-87af-434f-b1c7-8f35e61232ad" providerId="ADAL" clId="{88883A4E-5353-49BF-95F5-6DFE1076FA1F}" dt="2020-03-04T22:51:27.997" v="102" actId="20577"/>
          <ac:spMkLst>
            <pc:docMk/>
            <pc:sldMk cId="2873632371" sldId="313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88883A4E-5353-49BF-95F5-6DFE1076FA1F}" dt="2020-03-04T22:52:02.710" v="156" actId="20577"/>
        <pc:sldMkLst>
          <pc:docMk/>
          <pc:sldMk cId="2667518411" sldId="314"/>
        </pc:sldMkLst>
        <pc:spChg chg="mod">
          <ac:chgData name="Gaurav Nigam" userId="5d6eecaa-87af-434f-b1c7-8f35e61232ad" providerId="ADAL" clId="{88883A4E-5353-49BF-95F5-6DFE1076FA1F}" dt="2020-03-04T22:52:02.710" v="156" actId="20577"/>
          <ac:spMkLst>
            <pc:docMk/>
            <pc:sldMk cId="2667518411" sldId="31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88883A4E-5353-49BF-95F5-6DFE1076FA1F}" dt="2020-03-04T22:51:43.640" v="120" actId="20577"/>
        <pc:sldMkLst>
          <pc:docMk/>
          <pc:sldMk cId="3295214592" sldId="315"/>
        </pc:sldMkLst>
        <pc:spChg chg="mod">
          <ac:chgData name="Gaurav Nigam" userId="5d6eecaa-87af-434f-b1c7-8f35e61232ad" providerId="ADAL" clId="{88883A4E-5353-49BF-95F5-6DFE1076FA1F}" dt="2020-03-04T22:51:43.640" v="120" actId="20577"/>
          <ac:spMkLst>
            <pc:docMk/>
            <pc:sldMk cId="3295214592" sldId="315"/>
            <ac:spMk id="3" creationId="{63426670-0C70-4555-9F59-61003713AD78}"/>
          </ac:spMkLst>
        </pc:spChg>
      </pc:sldChg>
      <pc:sldChg chg="modSp">
        <pc:chgData name="Gaurav Nigam" userId="5d6eecaa-87af-434f-b1c7-8f35e61232ad" providerId="ADAL" clId="{88883A4E-5353-49BF-95F5-6DFE1076FA1F}" dt="2020-03-04T22:49:48.018" v="5" actId="20577"/>
        <pc:sldMkLst>
          <pc:docMk/>
          <pc:sldMk cId="2486705870" sldId="317"/>
        </pc:sldMkLst>
        <pc:spChg chg="mod">
          <ac:chgData name="Gaurav Nigam" userId="5d6eecaa-87af-434f-b1c7-8f35e61232ad" providerId="ADAL" clId="{88883A4E-5353-49BF-95F5-6DFE1076FA1F}" dt="2020-03-04T22:49:48.018" v="5" actId="20577"/>
          <ac:spMkLst>
            <pc:docMk/>
            <pc:sldMk cId="2486705870" sldId="317"/>
            <ac:spMk id="3" creationId="{8FB673C3-CF57-49A7-BC07-484747C0A5D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requirements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524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altLang="zh-CN" b="1" dirty="0"/>
              <a:t>4-e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Feb.24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- Mar.6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8.11.3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R4-2002421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Cases with Interference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Whether to define the test cases covering CSI-RS interference from neighboring cells and/or sectors</a:t>
            </a:r>
          </a:p>
          <a:p>
            <a:pPr lvl="1"/>
            <a:r>
              <a:rPr lang="en-US" altLang="zh-CN" dirty="0"/>
              <a:t>Option 1: Yes</a:t>
            </a:r>
          </a:p>
          <a:p>
            <a:pPr lvl="1"/>
            <a:r>
              <a:rPr lang="en-US" altLang="zh-CN" dirty="0"/>
              <a:t>Option 2: No</a:t>
            </a:r>
          </a:p>
        </p:txBody>
      </p:sp>
    </p:spTree>
    <p:extLst>
      <p:ext uri="{BB962C8B-B14F-4D97-AF65-F5344CB8AC3E}">
        <p14:creationId xmlns:p14="http://schemas.microsoft.com/office/powerpoint/2010/main" val="18765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82AEB-4D13-464E-A138-B2E936604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673C3-CF57-49A7-BC07-484747C0A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Similar assumption as that of the test case for Rel-15 Type II Codebook.</a:t>
            </a:r>
          </a:p>
          <a:p>
            <a:r>
              <a:rPr lang="en-US" dirty="0"/>
              <a:t>Other options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2486705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208" y="206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Number of ports and </a:t>
            </a:r>
            <a:r>
              <a:rPr lang="en-US" altLang="zh-CN" dirty="0" err="1"/>
              <a:t>subbands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Option 1: 16 ports with (N1,N2) = (4,2) and (O1,O2)=(4,4)</a:t>
            </a:r>
          </a:p>
          <a:p>
            <a:pPr lvl="1"/>
            <a:r>
              <a:rPr lang="en-US" altLang="zh-CN" dirty="0"/>
              <a:t>Option 2 : 32 ports with (N1,N2) = (4,4) and (O1,O2)=(4,4)</a:t>
            </a:r>
          </a:p>
          <a:p>
            <a:pPr lvl="1"/>
            <a:r>
              <a:rPr lang="en-US" altLang="zh-CN" dirty="0"/>
              <a:t>Option 3: 4 ports with (N1,N2) = (2,1) and (O1, O2)=(4,1)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Option 1: R = 1</a:t>
            </a:r>
          </a:p>
          <a:p>
            <a:pPr lvl="1"/>
            <a:r>
              <a:rPr lang="en-US" altLang="zh-CN" dirty="0"/>
              <a:t>Option 2: R </a:t>
            </a:r>
            <a:r>
              <a:rPr lang="en-US" altLang="zh-CN"/>
              <a:t>= 2</a:t>
            </a:r>
            <a:endParaRPr lang="en-US" altLang="zh-CN" dirty="0"/>
          </a:p>
          <a:p>
            <a:r>
              <a:rPr lang="en-US" altLang="zh-CN" dirty="0"/>
              <a:t>Wideband and sub-band PMI</a:t>
            </a:r>
          </a:p>
          <a:p>
            <a:pPr lvl="1"/>
            <a:r>
              <a:rPr lang="en-US" altLang="zh-CN" dirty="0"/>
              <a:t>Option 1: Wideband</a:t>
            </a:r>
          </a:p>
          <a:p>
            <a:pPr lvl="1"/>
            <a:r>
              <a:rPr lang="en-US" altLang="zh-CN" dirty="0"/>
              <a:t>Option 2: Sub-band 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Codebook Parameters and Beam Steering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Option 1: 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endParaRPr lang="en-US" altLang="zh-CN" dirty="0"/>
          </a:p>
          <a:p>
            <a:pPr lvl="1"/>
            <a:r>
              <a:rPr lang="en-US" altLang="zh-CN" dirty="0"/>
              <a:t>Other options not precluded</a:t>
            </a:r>
          </a:p>
          <a:p>
            <a:r>
              <a:rPr lang="en-US" altLang="zh-CN" dirty="0"/>
              <a:t>Beam-steering model</a:t>
            </a:r>
          </a:p>
          <a:p>
            <a:pPr lvl="1"/>
            <a:r>
              <a:rPr lang="en-US" altLang="zh-CN" dirty="0"/>
              <a:t>Option 1: Taking beam steering approach as specified in B.2.3B.4A of TS 36.101 as staring point with further extension applicable for L beams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3632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Propagation Condition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Option 1: TDLA30-5</a:t>
            </a:r>
          </a:p>
          <a:p>
            <a:pPr lvl="1"/>
            <a:r>
              <a:rPr lang="en-US" dirty="0"/>
              <a:t>Other options not precluded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Option 1: XP High</a:t>
            </a:r>
          </a:p>
          <a:p>
            <a:pPr lvl="1"/>
            <a:r>
              <a:rPr lang="en-US" dirty="0"/>
              <a:t>Option 2: XP Medium</a:t>
            </a:r>
          </a:p>
          <a:p>
            <a:pPr lvl="1"/>
            <a:r>
              <a:rPr lang="en-US" dirty="0"/>
              <a:t>Other 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295214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Other 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Option 1: MCS 20 (64QAM Table), Rank 2</a:t>
            </a:r>
          </a:p>
          <a:p>
            <a:pPr lvl="1"/>
            <a:r>
              <a:rPr lang="en-US" altLang="zh-CN" dirty="0"/>
              <a:t>Other options not precluded</a:t>
            </a:r>
          </a:p>
          <a:p>
            <a:r>
              <a:rPr lang="en-US" altLang="zh-CN" dirty="0"/>
              <a:t>Whether to reuse remaining parameters from Rel-15 Type II Codebook requirements</a:t>
            </a:r>
          </a:p>
          <a:p>
            <a:pPr lvl="1"/>
            <a:r>
              <a:rPr lang="en-US" altLang="zh-CN" dirty="0"/>
              <a:t>Option 1: Yes</a:t>
            </a:r>
          </a:p>
          <a:p>
            <a:pPr lvl="1"/>
            <a:r>
              <a:rPr lang="en-US" altLang="zh-CN" dirty="0"/>
              <a:t>Option 2: No</a:t>
            </a:r>
          </a:p>
        </p:txBody>
      </p:sp>
    </p:spTree>
    <p:extLst>
      <p:ext uri="{BB962C8B-B14F-4D97-AF65-F5344CB8AC3E}">
        <p14:creationId xmlns:p14="http://schemas.microsoft.com/office/powerpoint/2010/main" val="2667518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Metric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Option 1: Relative Throughput ratio between following PMI and random PMI</a:t>
            </a:r>
            <a:endParaRPr lang="en-US" dirty="0"/>
          </a:p>
          <a:p>
            <a:r>
              <a:rPr lang="en-GB" dirty="0"/>
              <a:t>Option 2: Relative Throughput ratio with following PMI between enhanced Type II codebook and Rel-15 Type II codebook</a:t>
            </a:r>
          </a:p>
          <a:p>
            <a:r>
              <a:rPr lang="en-US" dirty="0"/>
              <a:t>Option 3: Same test metric as in LTE for advanced CSI requirements</a:t>
            </a:r>
          </a:p>
          <a:p>
            <a:r>
              <a:rPr lang="en-US" altLang="zh-CN" dirty="0"/>
              <a:t>Other options not precluded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54099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R4-2002394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14541</TotalTime>
  <Words>401</Words>
  <Application>Microsoft Office PowerPoint</Application>
  <PresentationFormat>On-screen Show (4:3)</PresentationFormat>
  <Paragraphs>61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テーマ</vt:lpstr>
      <vt:lpstr>Way forward on PMI reporting requirements for NR eMIMO</vt:lpstr>
      <vt:lpstr>Test Cases with Interference</vt:lpstr>
      <vt:lpstr>Test Case Design</vt:lpstr>
      <vt:lpstr>Number of ports and subbands</vt:lpstr>
      <vt:lpstr>Codebook Parameters and Beam Steering</vt:lpstr>
      <vt:lpstr>Propagation Condition</vt:lpstr>
      <vt:lpstr>Other Test Parameters</vt:lpstr>
      <vt:lpstr>Test Metric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534</cp:revision>
  <dcterms:created xsi:type="dcterms:W3CDTF">2017-01-18T16:32:26Z</dcterms:created>
  <dcterms:modified xsi:type="dcterms:W3CDTF">2020-03-04T23:31:31Z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