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80" r:id="rId6"/>
    <p:sldId id="281" r:id="rId7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1280" y="3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B110C47F-6B89-4DF5-8EBB-9C96B35D80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2B9B2E-3987-4FEE-81E0-C361E4B49EEC}" type="datetimeFigureOut">
              <a:rPr lang="zh-CN" altLang="en-US"/>
              <a:pPr>
                <a:defRPr/>
              </a:pPr>
              <a:t>2020/3/5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74E8F973-A40D-4E10-959A-6C3F2DA653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DE5CD3E8-B9CB-48D0-B62C-97CB636647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0D6D3F-FF66-480D-A3BF-A8C6018B9A3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47469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0CF88EC4-3500-42F3-A844-36626FA831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5E1D3F-F635-43B1-81C4-FEB8953885B7}" type="datetimeFigureOut">
              <a:rPr lang="zh-CN" altLang="en-US"/>
              <a:pPr>
                <a:defRPr/>
              </a:pPr>
              <a:t>2020/3/5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903CE3B2-3742-4133-80E3-7DC0EDB478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BDE4CE46-C667-4988-B6F7-3212A494DB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F20634-0294-4019-ADC2-4C61E364154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41331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798BE700-990F-42F3-89F9-184040EFAA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237AE4-1CA1-4BD6-A59C-267D2926DB8B}" type="datetimeFigureOut">
              <a:rPr lang="zh-CN" altLang="en-US"/>
              <a:pPr>
                <a:defRPr/>
              </a:pPr>
              <a:t>2020/3/5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ABBB8A06-2E51-49FC-975A-3AB0711A32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5FB5C3BE-9303-4B29-8F4F-F5EE924368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D5D381-9090-4739-BCF9-46313635755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03793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EE48FF52-939E-4FDE-87E5-385503F5E8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741B97-ED81-43E9-ACB5-5664A230F179}" type="datetimeFigureOut">
              <a:rPr lang="zh-CN" altLang="en-US"/>
              <a:pPr>
                <a:defRPr/>
              </a:pPr>
              <a:t>2020/3/5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BE5B6FFF-79BC-41BB-9B5E-C8C94A49A1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E326A589-0B22-49E2-8782-C645123F9D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5634E1-2BBA-45E4-B419-BF61D4D9820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8072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F1D4CDA8-2757-48C2-95F0-1D5190EF50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D62417-7233-43F4-BB20-4D0B60A088B7}" type="datetimeFigureOut">
              <a:rPr lang="zh-CN" altLang="en-US"/>
              <a:pPr>
                <a:defRPr/>
              </a:pPr>
              <a:t>2020/3/5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76A75B80-ECA5-4777-BA5C-69790BBD36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4B69A2F5-5FF9-44D8-8E08-3889E92EED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8BC5DB-2B68-42A7-A2A0-BDE4FDFDDF1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83683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="" xmlns:a16="http://schemas.microsoft.com/office/drawing/2014/main" id="{55AFB8B6-6228-4341-BDE0-92DEF6B56E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667BB0-58C9-40A8-B91F-2FCACC913A05}" type="datetimeFigureOut">
              <a:rPr lang="zh-CN" altLang="en-US"/>
              <a:pPr>
                <a:defRPr/>
              </a:pPr>
              <a:t>2020/3/5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="" xmlns:a16="http://schemas.microsoft.com/office/drawing/2014/main" id="{6650B4C7-FA69-4214-B683-DF6ABDC9EB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="" xmlns:a16="http://schemas.microsoft.com/office/drawing/2014/main" id="{6CE33585-FC11-4D5C-9A97-D6B5BFD81E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642D0E-0329-4C61-AB61-9F7C652527E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2200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>
            <a:extLst>
              <a:ext uri="{FF2B5EF4-FFF2-40B4-BE49-F238E27FC236}">
                <a16:creationId xmlns="" xmlns:a16="http://schemas.microsoft.com/office/drawing/2014/main" id="{1C9E93F1-9619-43E0-9EE8-E552100788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78409C-FF29-436B-8BCE-F8235D04BFCA}" type="datetimeFigureOut">
              <a:rPr lang="zh-CN" altLang="en-US"/>
              <a:pPr>
                <a:defRPr/>
              </a:pPr>
              <a:t>2020/3/5</a:t>
            </a:fld>
            <a:endParaRPr lang="zh-CN" altLang="en-US"/>
          </a:p>
        </p:txBody>
      </p:sp>
      <p:sp>
        <p:nvSpPr>
          <p:cNvPr id="8" name="页脚占位符 4">
            <a:extLst>
              <a:ext uri="{FF2B5EF4-FFF2-40B4-BE49-F238E27FC236}">
                <a16:creationId xmlns="" xmlns:a16="http://schemas.microsoft.com/office/drawing/2014/main" id="{EC13D8FA-7E85-488D-B3DA-83DB742526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>
            <a:extLst>
              <a:ext uri="{FF2B5EF4-FFF2-40B4-BE49-F238E27FC236}">
                <a16:creationId xmlns="" xmlns:a16="http://schemas.microsoft.com/office/drawing/2014/main" id="{C3304DE7-FB67-4CD9-B5E2-25561BB1F3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2552FB-1F24-42BB-8002-3231BD2C179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36817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>
            <a:extLst>
              <a:ext uri="{FF2B5EF4-FFF2-40B4-BE49-F238E27FC236}">
                <a16:creationId xmlns="" xmlns:a16="http://schemas.microsoft.com/office/drawing/2014/main" id="{D0626586-46C0-435B-B20D-98DBFA9285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D92976-D0FA-4980-B07A-53946168ACE7}" type="datetimeFigureOut">
              <a:rPr lang="zh-CN" altLang="en-US"/>
              <a:pPr>
                <a:defRPr/>
              </a:pPr>
              <a:t>2020/3/5</a:t>
            </a:fld>
            <a:endParaRPr lang="zh-CN" altLang="en-US"/>
          </a:p>
        </p:txBody>
      </p:sp>
      <p:sp>
        <p:nvSpPr>
          <p:cNvPr id="4" name="页脚占位符 4">
            <a:extLst>
              <a:ext uri="{FF2B5EF4-FFF2-40B4-BE49-F238E27FC236}">
                <a16:creationId xmlns="" xmlns:a16="http://schemas.microsoft.com/office/drawing/2014/main" id="{7553E3D6-B8B3-4926-A44B-53660BA1A0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>
            <a:extLst>
              <a:ext uri="{FF2B5EF4-FFF2-40B4-BE49-F238E27FC236}">
                <a16:creationId xmlns="" xmlns:a16="http://schemas.microsoft.com/office/drawing/2014/main" id="{FAF66CFC-A553-426E-9CBE-D346BF9ABE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CDE1D4-373C-4E03-857A-2F630CAF20E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29495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>
            <a:extLst>
              <a:ext uri="{FF2B5EF4-FFF2-40B4-BE49-F238E27FC236}">
                <a16:creationId xmlns="" xmlns:a16="http://schemas.microsoft.com/office/drawing/2014/main" id="{6412B74E-AC65-4E7B-A77C-BD3FEEB464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44AFDE-743D-4267-9A24-51E5AD85971A}" type="datetimeFigureOut">
              <a:rPr lang="zh-CN" altLang="en-US"/>
              <a:pPr>
                <a:defRPr/>
              </a:pPr>
              <a:t>2020/3/5</a:t>
            </a:fld>
            <a:endParaRPr lang="zh-CN" altLang="en-US"/>
          </a:p>
        </p:txBody>
      </p:sp>
      <p:sp>
        <p:nvSpPr>
          <p:cNvPr id="3" name="页脚占位符 4">
            <a:extLst>
              <a:ext uri="{FF2B5EF4-FFF2-40B4-BE49-F238E27FC236}">
                <a16:creationId xmlns="" xmlns:a16="http://schemas.microsoft.com/office/drawing/2014/main" id="{6E1A172B-B8C2-4CF6-BC3A-0387B0A27F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>
            <a:extLst>
              <a:ext uri="{FF2B5EF4-FFF2-40B4-BE49-F238E27FC236}">
                <a16:creationId xmlns="" xmlns:a16="http://schemas.microsoft.com/office/drawing/2014/main" id="{E726501F-26A6-4DFC-9D66-493D37A0DA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3F9452-ED8B-4FBC-BE5D-AE676536142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85070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="" xmlns:a16="http://schemas.microsoft.com/office/drawing/2014/main" id="{335B0C30-19E8-4A46-A2B1-DAC1D4CB99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DDFD58-08B9-4441-A6DC-9A63B079C63A}" type="datetimeFigureOut">
              <a:rPr lang="zh-CN" altLang="en-US"/>
              <a:pPr>
                <a:defRPr/>
              </a:pPr>
              <a:t>2020/3/5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="" xmlns:a16="http://schemas.microsoft.com/office/drawing/2014/main" id="{C37BC43F-9A76-4E8F-B72C-230F3DD19E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="" xmlns:a16="http://schemas.microsoft.com/office/drawing/2014/main" id="{CAECBE87-3337-4369-B99D-ABBCE7CCD3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3DA415-34A7-4A7B-AB8C-A5631C745CD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26043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="" xmlns:a16="http://schemas.microsoft.com/office/drawing/2014/main" id="{4026F3CC-DE42-440B-9438-85661B0E71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9108CB-7855-4E9D-9FB7-7D6EA3D916FF}" type="datetimeFigureOut">
              <a:rPr lang="zh-CN" altLang="en-US"/>
              <a:pPr>
                <a:defRPr/>
              </a:pPr>
              <a:t>2020/3/5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="" xmlns:a16="http://schemas.microsoft.com/office/drawing/2014/main" id="{FB276A53-61D0-4C42-A886-27AB1244A7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="" xmlns:a16="http://schemas.microsoft.com/office/drawing/2014/main" id="{2E0B979F-84E2-48CA-94C0-728A7C79A3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E71615-5787-4E5D-8E4C-FE9B7FE4222F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68696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>
            <a:extLst>
              <a:ext uri="{FF2B5EF4-FFF2-40B4-BE49-F238E27FC236}">
                <a16:creationId xmlns="" xmlns:a16="http://schemas.microsoft.com/office/drawing/2014/main" id="{C6067352-EBC0-4314-B2F7-BD78E16AEB4D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>
            <a:extLst>
              <a:ext uri="{FF2B5EF4-FFF2-40B4-BE49-F238E27FC236}">
                <a16:creationId xmlns="" xmlns:a16="http://schemas.microsoft.com/office/drawing/2014/main" id="{68E4C134-0C2B-4F63-8C8B-E141694A2C6D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ACB4897F-276A-4AA1-A7E7-F999F714325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F5AC724-7819-442F-BD1E-76C4EAD63087}" type="datetimeFigureOut">
              <a:rPr lang="zh-CN" altLang="en-US"/>
              <a:pPr>
                <a:defRPr/>
              </a:pPr>
              <a:t>2020/3/5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4D1F7188-AA10-4EB5-B408-0CA61450C2C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A52AF63E-D503-40C0-AB0B-693F3375063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017E9CD2-D266-496F-A23B-65DDCBC48B98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 1">
            <a:extLst>
              <a:ext uri="{FF2B5EF4-FFF2-40B4-BE49-F238E27FC236}">
                <a16:creationId xmlns="" xmlns:a16="http://schemas.microsoft.com/office/drawing/2014/main" id="{B4E3CC63-70F9-46A6-91D9-ABDCD9CE0BE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50825" y="188913"/>
            <a:ext cx="5616575" cy="1470025"/>
          </a:xfrm>
        </p:spPr>
        <p:txBody>
          <a:bodyPr/>
          <a:lstStyle/>
          <a:p>
            <a:pPr algn="l" eaLnBrk="1" hangingPunct="1"/>
            <a:r>
              <a:rPr lang="en-US" altLang="zh-CN" sz="180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3GPP TSG-RAN WG4 Meeting #94-e</a:t>
            </a:r>
            <a:br>
              <a:rPr lang="en-US" altLang="zh-CN" sz="180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</a:br>
            <a:r>
              <a:rPr lang="en-US" altLang="zh-CN" sz="180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Electronic Meeting, Feb. 24th – Mar. 6th 2020</a:t>
            </a:r>
          </a:p>
        </p:txBody>
      </p:sp>
      <p:sp>
        <p:nvSpPr>
          <p:cNvPr id="2051" name="副标题 2">
            <a:extLst>
              <a:ext uri="{FF2B5EF4-FFF2-40B4-BE49-F238E27FC236}">
                <a16:creationId xmlns="" xmlns:a16="http://schemas.microsoft.com/office/drawing/2014/main" id="{732DF2D5-9D9A-4862-9C8A-329725393EE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1600" y="4340225"/>
            <a:ext cx="6400800" cy="1752600"/>
          </a:xfrm>
        </p:spPr>
        <p:txBody>
          <a:bodyPr/>
          <a:lstStyle/>
          <a:p>
            <a:pPr eaLnBrk="1" hangingPunct="1"/>
            <a:r>
              <a:rPr lang="en-US" altLang="zh-CN" dirty="0">
                <a:solidFill>
                  <a:schemeClr val="tx1"/>
                </a:solidFill>
              </a:rPr>
              <a:t>Huawei, </a:t>
            </a:r>
            <a:r>
              <a:rPr lang="en-US" altLang="zh-CN" dirty="0" err="1">
                <a:solidFill>
                  <a:schemeClr val="tx1"/>
                </a:solidFill>
              </a:rPr>
              <a:t>HiSilicon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2052" name="TextBox 3">
            <a:extLst>
              <a:ext uri="{FF2B5EF4-FFF2-40B4-BE49-F238E27FC236}">
                <a16:creationId xmlns="" xmlns:a16="http://schemas.microsoft.com/office/drawing/2014/main" id="{52CDA161-FCDD-40C1-983C-4E86B038B1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5288" y="2420938"/>
            <a:ext cx="8640762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4400" dirty="0">
                <a:latin typeface="Calibri" panose="020F0502020204030204" pitchFamily="34" charset="0"/>
              </a:rPr>
              <a:t>Way forward on RRM requirements of R16 enhancement for NB-</a:t>
            </a:r>
            <a:r>
              <a:rPr lang="en-US" altLang="zh-CN" sz="4400" dirty="0" err="1">
                <a:latin typeface="Calibri" panose="020F0502020204030204" pitchFamily="34" charset="0"/>
              </a:rPr>
              <a:t>IoT</a:t>
            </a:r>
            <a:endParaRPr lang="zh-CN" altLang="en-US" sz="4400" dirty="0">
              <a:latin typeface="Calibri" panose="020F0502020204030204" pitchFamily="34" charset="0"/>
            </a:endParaRPr>
          </a:p>
        </p:txBody>
      </p:sp>
      <p:sp>
        <p:nvSpPr>
          <p:cNvPr id="2053" name="TextBox 4">
            <a:extLst>
              <a:ext uri="{FF2B5EF4-FFF2-40B4-BE49-F238E27FC236}">
                <a16:creationId xmlns="" xmlns:a16="http://schemas.microsoft.com/office/drawing/2014/main" id="{C98DB138-7BC0-49B7-8DBA-0325C5B1AB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36296" y="554593"/>
            <a:ext cx="15113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GB" altLang="zh-CN"/>
              <a:t>R4-2002269</a:t>
            </a:r>
            <a:endParaRPr lang="zh-CN" altLang="en-US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>
            <a:extLst>
              <a:ext uri="{FF2B5EF4-FFF2-40B4-BE49-F238E27FC236}">
                <a16:creationId xmlns="" xmlns:a16="http://schemas.microsoft.com/office/drawing/2014/main" id="{A75EF2A8-A19F-4F64-8C7E-2525B8E8A3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2800" dirty="0"/>
              <a:t>NRSRP measurement in non-sparse PO case</a:t>
            </a:r>
            <a:endParaRPr lang="zh-CN" altLang="en-US" sz="2800" dirty="0"/>
          </a:p>
        </p:txBody>
      </p:sp>
      <p:sp>
        <p:nvSpPr>
          <p:cNvPr id="4" name="内容占位符 2">
            <a:extLst>
              <a:ext uri="{FF2B5EF4-FFF2-40B4-BE49-F238E27FC236}">
                <a16:creationId xmlns="" xmlns:a16="http://schemas.microsoft.com/office/drawing/2014/main" id="{B084D7AF-DEFD-47ED-B94C-F40A214A63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423317"/>
            <a:ext cx="8229600" cy="4525963"/>
          </a:xfrm>
        </p:spPr>
        <p:txBody>
          <a:bodyPr/>
          <a:lstStyle/>
          <a:p>
            <a:r>
              <a:rPr lang="en-US" altLang="zh-CN" sz="2400" dirty="0" smtClean="0"/>
              <a:t>NRSRP measurements in dense PO case </a:t>
            </a:r>
          </a:p>
          <a:p>
            <a:pPr lvl="1"/>
            <a:r>
              <a:rPr lang="en-GB" altLang="zh-CN" sz="2000" dirty="0"/>
              <a:t>UE to be allowed to make RRM measurements in dense paging occasions </a:t>
            </a:r>
            <a:r>
              <a:rPr lang="en-GB" altLang="zh-CN" sz="2000" dirty="0" smtClean="0"/>
              <a:t>in normal coverage.</a:t>
            </a:r>
          </a:p>
          <a:p>
            <a:pPr lvl="1"/>
            <a:r>
              <a:rPr lang="en-GB" altLang="zh-CN" sz="2000" smtClean="0"/>
              <a:t>FFS </a:t>
            </a:r>
            <a:r>
              <a:rPr lang="en-GB" altLang="zh-CN" sz="2000" smtClean="0"/>
              <a:t>whether </a:t>
            </a:r>
            <a:r>
              <a:rPr lang="en-GB" altLang="zh-CN" sz="2000" dirty="0" smtClean="0"/>
              <a:t>UE is allowed to make RRM measurements in dense paging occasions in enhanced coverage.</a:t>
            </a:r>
          </a:p>
        </p:txBody>
      </p:sp>
    </p:spTree>
    <p:extLst>
      <p:ext uri="{BB962C8B-B14F-4D97-AF65-F5344CB8AC3E}">
        <p14:creationId xmlns:p14="http://schemas.microsoft.com/office/powerpoint/2010/main" val="3495758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>
            <a:extLst>
              <a:ext uri="{FF2B5EF4-FFF2-40B4-BE49-F238E27FC236}">
                <a16:creationId xmlns:a16="http://schemas.microsoft.com/office/drawing/2014/main" xmlns="" id="{A75EF2A8-A19F-4F64-8C7E-2525B8E8A3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2800" dirty="0"/>
              <a:t>Multi carrier operation </a:t>
            </a:r>
            <a:br>
              <a:rPr lang="en-US" altLang="zh-CN" sz="2800" dirty="0"/>
            </a:br>
            <a:r>
              <a:rPr lang="en-US" altLang="zh-CN" sz="2800" dirty="0"/>
              <a:t>non-anchor RRM</a:t>
            </a:r>
            <a:endParaRPr lang="zh-CN" altLang="en-US" sz="2800" dirty="0"/>
          </a:p>
        </p:txBody>
      </p:sp>
      <p:sp>
        <p:nvSpPr>
          <p:cNvPr id="4" name="内容占位符 2">
            <a:extLst>
              <a:ext uri="{FF2B5EF4-FFF2-40B4-BE49-F238E27FC236}">
                <a16:creationId xmlns:a16="http://schemas.microsoft.com/office/drawing/2014/main" xmlns="" id="{B084D7AF-DEFD-47ED-B94C-F40A214A63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423317"/>
            <a:ext cx="8229600" cy="4525963"/>
          </a:xfrm>
        </p:spPr>
        <p:txBody>
          <a:bodyPr/>
          <a:lstStyle/>
          <a:p>
            <a:pPr lvl="0"/>
            <a:r>
              <a:rPr lang="en-GB" altLang="zh-CN" sz="2400" dirty="0" smtClean="0"/>
              <a:t>Issue 1:</a:t>
            </a:r>
          </a:p>
          <a:p>
            <a:pPr lvl="1"/>
            <a:r>
              <a:rPr lang="en-GB" altLang="zh-CN" sz="2000" dirty="0" smtClean="0"/>
              <a:t>NRSRP </a:t>
            </a:r>
            <a:r>
              <a:rPr lang="en-GB" altLang="zh-CN" sz="2000" dirty="0"/>
              <a:t>measurements on non-anchor carrier can be filtered or combined with NRSRP measurement on anchor carrier after translating the non-anchor carrier measurement with parameter </a:t>
            </a:r>
            <a:r>
              <a:rPr lang="en-GB" altLang="zh-CN" sz="2000" dirty="0" err="1" smtClean="0"/>
              <a:t>nrs-PowerOffsetNonAnchor</a:t>
            </a:r>
            <a:r>
              <a:rPr lang="en-GB" altLang="zh-CN" sz="2000" dirty="0" smtClean="0"/>
              <a:t>.</a:t>
            </a:r>
          </a:p>
          <a:p>
            <a:pPr lvl="1"/>
            <a:r>
              <a:rPr lang="en-GB" altLang="zh-CN" sz="2000" dirty="0" smtClean="0"/>
              <a:t>FFS whether condition </a:t>
            </a:r>
            <a:r>
              <a:rPr lang="en-GB" altLang="zh-CN" sz="2000" dirty="0"/>
              <a:t>prerequisites</a:t>
            </a:r>
            <a:r>
              <a:rPr lang="en-GB" altLang="zh-CN" sz="2000" dirty="0" smtClean="0"/>
              <a:t> is needed.</a:t>
            </a:r>
          </a:p>
          <a:p>
            <a:pPr lvl="0"/>
            <a:r>
              <a:rPr lang="en-GB" altLang="zh-CN" sz="2400" dirty="0" smtClean="0"/>
              <a:t>Issue 2:</a:t>
            </a:r>
            <a:endParaRPr lang="en-GB" altLang="zh-CN" sz="2400" dirty="0"/>
          </a:p>
          <a:p>
            <a:pPr lvl="1"/>
            <a:r>
              <a:rPr lang="en-GB" altLang="zh-CN" sz="2000" dirty="0" smtClean="0"/>
              <a:t>Any </a:t>
            </a:r>
            <a:r>
              <a:rPr lang="en-GB" altLang="zh-CN" sz="2000" dirty="0"/>
              <a:t>filtered results, either from anchor or non-anchor carrier, can trigger </a:t>
            </a:r>
            <a:r>
              <a:rPr lang="en-GB" altLang="zh-CN" sz="2000" dirty="0" err="1"/>
              <a:t>neighbor</a:t>
            </a:r>
            <a:r>
              <a:rPr lang="en-GB" altLang="zh-CN" sz="2000" dirty="0"/>
              <a:t> cell measurement and/or relaxed monitoring abortion</a:t>
            </a:r>
            <a:r>
              <a:rPr lang="en-GB" altLang="zh-CN" sz="2000" dirty="0" smtClean="0"/>
              <a:t>.</a:t>
            </a:r>
          </a:p>
          <a:p>
            <a:pPr lvl="1"/>
            <a:r>
              <a:rPr lang="en-GB" altLang="zh-CN" sz="2000" dirty="0"/>
              <a:t>FFS whether condition prerequisites is needed.</a:t>
            </a:r>
          </a:p>
          <a:p>
            <a:pPr lvl="1"/>
            <a:endParaRPr lang="en-GB" altLang="zh-CN" sz="2000" dirty="0" smtClean="0"/>
          </a:p>
          <a:p>
            <a:pPr lvl="0"/>
            <a:endParaRPr lang="zh-CN" altLang="zh-CN" sz="2400" dirty="0"/>
          </a:p>
          <a:p>
            <a:pPr>
              <a:buFont typeface="Wingdings" panose="05000000000000000000" pitchFamily="2" charset="2"/>
              <a:buChar char="n"/>
            </a:pPr>
            <a:endParaRPr lang="en-US" altLang="zh-CN" sz="2000" dirty="0"/>
          </a:p>
        </p:txBody>
      </p:sp>
    </p:spTree>
    <p:extLst>
      <p:ext uri="{BB962C8B-B14F-4D97-AF65-F5344CB8AC3E}">
        <p14:creationId xmlns:p14="http://schemas.microsoft.com/office/powerpoint/2010/main" val="229659332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EEACA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A7AC0C743A294CADF60F661720E3E6" ma:contentTypeVersion="11" ma:contentTypeDescription="Create a new document." ma:contentTypeScope="" ma:versionID="99f6751dbc8f6c9db939c24aed21b85c">
  <xsd:schema xmlns:xsd="http://www.w3.org/2001/XMLSchema" xmlns:xs="http://www.w3.org/2001/XMLSchema" xmlns:p="http://schemas.microsoft.com/office/2006/metadata/properties" xmlns:ns3="db33437f-65a5-48c5-b537-19efd290f967" xmlns:ns4="6f846979-0e6f-42ff-8b87-e1893efeda99" targetNamespace="http://schemas.microsoft.com/office/2006/metadata/properties" ma:root="true" ma:fieldsID="97a570d36a9bfe7447b480bcbafe877e" ns3:_="" ns4:_="">
    <xsd:import namespace="db33437f-65a5-48c5-b537-19efd290f967"/>
    <xsd:import namespace="6f846979-0e6f-42ff-8b87-e1893efeda99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DateTaken" minOccurs="0"/>
                <xsd:element ref="ns4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b33437f-65a5-48c5-b537-19efd290f967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846979-0e6f-42ff-8b87-e1893efeda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A67E680D-AC5B-4E66-8A1E-AB2F09A6ED1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b33437f-65a5-48c5-b537-19efd290f967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6116A6EE-9C71-4CA8-B83C-FAA2FE0E539F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EC8B4B51-588A-4193-AB4E-12963BE166E2}">
  <ds:schemaRefs>
    <ds:schemaRef ds:uri="http://schemas.microsoft.com/office/2006/metadata/properties"/>
    <ds:schemaRef ds:uri="http://purl.org/dc/elements/1.1/"/>
    <ds:schemaRef ds:uri="http://purl.org/dc/dcmitype/"/>
    <ds:schemaRef ds:uri="http://www.w3.org/XML/1998/namespace"/>
    <ds:schemaRef ds:uri="6f846979-0e6f-42ff-8b87-e1893efeda99"/>
    <ds:schemaRef ds:uri="http://schemas.microsoft.com/office/2006/documentManagement/types"/>
    <ds:schemaRef ds:uri="http://purl.org/dc/terms/"/>
    <ds:schemaRef ds:uri="http://schemas.microsoft.com/office/infopath/2007/PartnerControls"/>
    <ds:schemaRef ds:uri="http://schemas.openxmlformats.org/package/2006/metadata/core-properties"/>
    <ds:schemaRef ds:uri="db33437f-65a5-48c5-b537-19efd290f967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3376</TotalTime>
  <Words>135</Words>
  <Application>Microsoft Office PowerPoint</Application>
  <PresentationFormat>全屏显示(4:3)</PresentationFormat>
  <Paragraphs>16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9" baseType="lpstr">
      <vt:lpstr>Arial Unicode MS</vt:lpstr>
      <vt:lpstr>SimSun</vt:lpstr>
      <vt:lpstr>Arial</vt:lpstr>
      <vt:lpstr>Calibri</vt:lpstr>
      <vt:lpstr>Wingdings</vt:lpstr>
      <vt:lpstr>Office 主题</vt:lpstr>
      <vt:lpstr>3GPP TSG-RAN WG4 Meeting #94-e Electronic Meeting, Feb. 24th – Mar. 6th 2020</vt:lpstr>
      <vt:lpstr>NRSRP measurement in non-sparse PO case</vt:lpstr>
      <vt:lpstr>Multi carrier operation  non-anchor RRM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</dc:title>
  <dc:creator>Huawei</dc:creator>
  <cp:lastModifiedBy>HUAWEI</cp:lastModifiedBy>
  <cp:revision>244</cp:revision>
  <dcterms:created xsi:type="dcterms:W3CDTF">2016-01-12T08:39:50Z</dcterms:created>
  <dcterms:modified xsi:type="dcterms:W3CDTF">2020-03-05T00:48:19Z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(3)rKPcwPgxQK56vXEuco6k1Ex8qOyT3xD6VVVRpzIM9wDqTwGppC6ZrsH9lzhtqCKkDzP/0ZpM
G+VOrCW4E5FlKa1zJ9olHcU2ASAVQ+3sVGMZmjhvSz6fx5MnN6aJ4DfC91OEb8f9gVe1D6sm
m4H6D9ceZQeqSXRNqrwh+ZJy1TjqPrO0n/BXee26tb6R7jCeEJPyZCPyjeG+JrWPHx9dNek/
ROhdfBwtJsbm0bSueU</vt:lpwstr>
  </property>
  <property fmtid="{D5CDD505-2E9C-101B-9397-08002B2CF9AE}" pid="3" name="_2015_ms_pID_7253431">
    <vt:lpwstr>ikQ7+JAA3RBISDCisH3o282SWqmyLbGjyYgQVKgdJGK1q0BW8Vgz4I
liT7iqPPDbEGi32KGCJn+tJ7CE99tV7G3BM4Tcpmt7K+Mlub4ZHbhsvR9fCFmWOI4HlOIx30
cQYUT7vzu9fqxRyOk7juE/rrDNEusoyfAfH2rqrPpxOBwICvcHbJRPFvf1rhCWZbG4+c3V07
zZ12qk7cFuG4XrXwMThVmQFfAUU1KLosV5SG</vt:lpwstr>
  </property>
  <property fmtid="{D5CDD505-2E9C-101B-9397-08002B2CF9AE}" pid="4" name="_2015_ms_pID_7253432">
    <vt:lpwstr>ddKo/nXTUF1NNd1RXbTScxdz/A2uoyGKACe+
rczR6/QTE/P0pOvgW/tKP68RvC/qYLJqU905KiY4w9D3afxSIUo=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1568596764</vt:lpwstr>
  </property>
  <property fmtid="{D5CDD505-2E9C-101B-9397-08002B2CF9AE}" pid="9" name="ContentTypeId">
    <vt:lpwstr>0x0101003AA7AC0C743A294CADF60F661720E3E6</vt:lpwstr>
  </property>
</Properties>
</file>