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R16 NR RRM enhancements - BWP switching on multiple CCs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                             	            								  R4-2002244</a:t>
            </a:r>
          </a:p>
          <a:p>
            <a:r>
              <a:rPr lang="en-US" altLang="zh-CN" b="1" dirty="0"/>
              <a:t>Electronic Meeting, 24 Feb. – 6 Mar.,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RAN4#93 WF on BWP switching on multiple CCs was approved - R4-1915933</a:t>
            </a:r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19200"/>
                <a:ext cx="10515600" cy="5397498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 hangingPunct="0">
                  <a:spcBef>
                    <a:spcPts val="1200"/>
                  </a:spcBef>
                  <a:buNone/>
                </a:pPr>
                <a:r>
                  <a:rPr lang="en-GB" b="1" u="sng" dirty="0"/>
                  <a:t>RRC based simultaneous triggering for NR-DC operation</a:t>
                </a:r>
                <a:endParaRPr lang="en-US" b="1" dirty="0"/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GB" sz="2600" dirty="0">
                    <a:highlight>
                      <a:srgbClr val="00FF00"/>
                    </a:highlight>
                  </a:rPr>
                  <a:t>Agreement:</a:t>
                </a:r>
                <a:r>
                  <a:rPr lang="en-GB" sz="2600" dirty="0"/>
                  <a:t> RRC based simultaneous triggering for BWP switch on multiple CCs for NR-DC operation is not considered</a:t>
                </a:r>
                <a:endParaRPr lang="en-US" sz="2600" dirty="0"/>
              </a:p>
              <a:p>
                <a:pPr marL="0" indent="0" hangingPunct="0">
                  <a:buNone/>
                </a:pPr>
                <a:r>
                  <a:rPr lang="en-GB" b="1" u="sng" dirty="0"/>
                  <a:t>Delay requirements for DCI/timer based BWP switch</a:t>
                </a:r>
                <a:endParaRPr lang="en-US" b="1" dirty="0"/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GB" sz="2600" dirty="0">
                    <a:highlight>
                      <a:srgbClr val="00FF00"/>
                    </a:highlight>
                  </a:rPr>
                  <a:t>Agreement: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2600" i="1">
                            <a:latin typeface="Cambria Math" panose="02040503050406030204" pitchFamily="18" charset="0"/>
                          </a:rPr>
                          <m:t>𝐵𝑊𝑃𝑆𝑤𝑖𝑡𝑐h𝐷𝑒𝑙𝑎𝑦</m:t>
                        </m:r>
                      </m:sub>
                    </m:sSub>
                    <m:r>
                      <a:rPr lang="x-none" sz="26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∗(</m:t>
                    </m:r>
                    <m:d>
                      <m:dPr>
                        <m:begChr m:val="⌈"/>
                        <m:endChr m:val="⌉"/>
                        <m:ctrlPr>
                          <a:rPr lang="en-US" sz="2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GB" sz="2600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den>
                        </m:f>
                      </m:e>
                    </m:d>
                    <m:r>
                      <a:rPr lang="en-GB" sz="26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x-none" sz="2600" i="1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US" sz="2600" i="1" dirty="0"/>
                  <a:t>; </a:t>
                </a:r>
                <a:r>
                  <a:rPr lang="en-GB" sz="2600" dirty="0"/>
                  <a:t>N: Number of CCs with simultaneous BWP switch; K is number of CCs that can be processed simultaneously; D is incremental delay for BWP switch processing on additional CCs</a:t>
                </a:r>
              </a:p>
              <a:p>
                <a:pPr marL="0" indent="0" hangingPunct="0">
                  <a:spcAft>
                    <a:spcPts val="600"/>
                  </a:spcAft>
                  <a:buNone/>
                </a:pPr>
                <a:r>
                  <a:rPr lang="en-GB" sz="2600" dirty="0"/>
                  <a:t>FFS on D and K</a:t>
                </a:r>
              </a:p>
              <a:p>
                <a:pPr lvl="0"/>
                <a:r>
                  <a:rPr lang="en-GB" dirty="0"/>
                  <a:t>Options for D</a:t>
                </a:r>
                <a:endParaRPr lang="en-US" dirty="0"/>
              </a:p>
              <a:p>
                <a:pPr lvl="1"/>
                <a:r>
                  <a:rPr lang="en-GB" dirty="0"/>
                  <a:t>D=100us for Type 1; 200 us for Type 2</a:t>
                </a:r>
                <a:endParaRPr lang="en-US" dirty="0"/>
              </a:p>
              <a:p>
                <a:pPr lvl="1"/>
                <a:r>
                  <a:rPr lang="en-GB" dirty="0"/>
                  <a:t>D = 450us for Type 1; 1.5ms for Type 2 </a:t>
                </a:r>
              </a:p>
              <a:p>
                <a:pPr lvl="1"/>
                <a:r>
                  <a:rPr lang="en-GB" dirty="0"/>
                  <a:t>Other options not precluded</a:t>
                </a:r>
                <a:endParaRPr lang="en-US" dirty="0"/>
              </a:p>
              <a:p>
                <a:pPr lvl="0"/>
                <a:r>
                  <a:rPr lang="en-GB" dirty="0"/>
                  <a:t>Options for K</a:t>
                </a:r>
                <a:endParaRPr lang="en-US" dirty="0"/>
              </a:p>
              <a:p>
                <a:pPr lvl="1"/>
                <a:r>
                  <a:rPr lang="en-GB" dirty="0"/>
                  <a:t>K=1 </a:t>
                </a:r>
              </a:p>
              <a:p>
                <a:pPr lvl="1"/>
                <a:r>
                  <a:rPr lang="en-US" dirty="0"/>
                  <a:t>K based on UE </a:t>
                </a:r>
              </a:p>
              <a:p>
                <a:pPr lvl="1"/>
                <a:r>
                  <a:rPr lang="en-US" dirty="0"/>
                  <a:t>Other options not precluded</a:t>
                </a:r>
              </a:p>
              <a:p>
                <a:pPr marL="0" indent="0" hangingPunct="0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19200"/>
                <a:ext cx="10515600" cy="5397498"/>
              </a:xfrm>
              <a:blipFill>
                <a:blip r:embed="rId2"/>
                <a:stretch>
                  <a:fillRect l="-928" t="-2599" r="-1101" b="-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40BBA-9B74-4D3F-A4C2-7C4F22440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(2)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US" b="1" u="sng" dirty="0"/>
                  <a:t>Delay requirements for RRC based BWP switch</a:t>
                </a:r>
                <a:endParaRPr lang="en-US" dirty="0"/>
              </a:p>
              <a:p>
                <a:pPr marL="0" lvl="0" indent="0">
                  <a:buNone/>
                </a:pPr>
                <a:r>
                  <a:rPr lang="en-GB" dirty="0"/>
                  <a:t>Switching delay for RRC based simultaneous switching is FFS</a:t>
                </a:r>
              </a:p>
              <a:p>
                <a:pPr lvl="0"/>
                <a:r>
                  <a:rPr lang="en-GB" dirty="0"/>
                  <a:t>Option 1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𝑅𝑅𝐶𝑝𝑟𝑜𝑐𝑒𝑠𝑠𝑖𝑛𝑔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𝐾</m:t>
                            </m:r>
                          </m:den>
                        </m:f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𝐵𝑊𝑃𝑠𝑤𝑖𝑡𝑐h𝐷𝑒𝑙𝑎𝑦𝑅𝑅𝐶</m:t>
                        </m:r>
                      </m:sub>
                    </m:sSub>
                  </m:oMath>
                </a14:m>
                <a:r>
                  <a:rPr lang="en-GB" dirty="0"/>
                  <a:t>; N: Number of CCs with simultaneous BWP switch; K: Number of CCs that can be processed simultaneously</a:t>
                </a:r>
                <a:endParaRPr lang="en-US" dirty="0"/>
              </a:p>
              <a:p>
                <a:pPr lvl="1"/>
                <a:r>
                  <a:rPr lang="en-GB" dirty="0"/>
                  <a:t>Options </a:t>
                </a:r>
                <a:r>
                  <a:rPr lang="en-US" dirty="0"/>
                  <a:t>for K</a:t>
                </a:r>
              </a:p>
              <a:p>
                <a:pPr lvl="2"/>
                <a:r>
                  <a:rPr lang="en-GB" dirty="0"/>
                  <a:t>K=1	</a:t>
                </a:r>
              </a:p>
              <a:p>
                <a:pPr lvl="2"/>
                <a:r>
                  <a:rPr lang="en-GB" dirty="0"/>
                  <a:t>K = 4 </a:t>
                </a:r>
                <a:endParaRPr lang="en-US" dirty="0"/>
              </a:p>
              <a:p>
                <a:pPr lvl="0"/>
                <a:r>
                  <a:rPr lang="en-GB" dirty="0"/>
                  <a:t>Option 2 : Same as single CC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𝑅𝑅𝐶𝑝𝑟𝑜𝑐𝑒𝑠𝑠𝑖𝑛𝑔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𝐵𝑊𝑃𝑠𝑤𝑖𝑡𝑐h𝐷𝑒𝑙𝑎𝑦𝑅𝑅𝐶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without extension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79B554E-DFC6-436F-A0AC-BFD288F712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90625"/>
                <a:ext cx="10515600" cy="5429250"/>
              </a:xfrm>
              <a:blipFill>
                <a:blip r:embed="rId2"/>
                <a:stretch>
                  <a:fillRect l="-1217" t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7283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777D2-670F-4F7C-AB1C-7CE21C78C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(3)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2BB5FC-82D9-4E83-A658-B76B45944E0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123950"/>
                <a:ext cx="10515600" cy="5200650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GB" b="1" u="sng" dirty="0"/>
                  <a:t>Interruption requirements for simultaneous BWP switch</a:t>
                </a:r>
                <a:endParaRPr lang="en-US" b="1" dirty="0"/>
              </a:p>
              <a:p>
                <a:pPr marL="0" indent="0" hangingPunct="0">
                  <a:buNone/>
                </a:pPr>
                <a:r>
                  <a:rPr lang="en-GB" dirty="0">
                    <a:highlight>
                      <a:srgbClr val="00FF00"/>
                    </a:highlight>
                  </a:rPr>
                  <a:t>Agreement</a:t>
                </a:r>
                <a:r>
                  <a:rPr lang="en-GB" dirty="0"/>
                  <a:t>: Consider interruption on each CC separately</a:t>
                </a:r>
              </a:p>
              <a:p>
                <a:pPr marL="0" indent="0" hangingPunct="0">
                  <a:buNone/>
                </a:pPr>
                <a:r>
                  <a:rPr lang="en-US" dirty="0"/>
                  <a:t>FFS on interruption length</a:t>
                </a:r>
              </a:p>
              <a:p>
                <a:pPr lvl="0"/>
                <a:r>
                  <a:rPr lang="en-GB" dirty="0"/>
                  <a:t>Option 1: Same interruption as Rel-15 single CC on each CC. </a:t>
                </a:r>
                <a:endParaRPr lang="en-US" strike="sngStrike" dirty="0"/>
              </a:p>
              <a:p>
                <a:pPr lvl="0"/>
                <a:r>
                  <a:rPr lang="en-GB" dirty="0"/>
                  <a:t>Option 2 :Extend interruption compared to single CC case; Extension depends on number of CCs undergoing simultaneous BWP switch</a:t>
                </a:r>
                <a:endParaRPr lang="en-US" dirty="0"/>
              </a:p>
              <a:p>
                <a:pPr lvl="0"/>
                <a:r>
                  <a:rPr lang="en-GB" dirty="0"/>
                  <a:t>Option 3a : Interruption length is determined by smallest SCS among all CCs before and after BWP switch</a:t>
                </a:r>
                <a:endParaRPr lang="en-US" dirty="0"/>
              </a:p>
              <a:p>
                <a:pPr lvl="0"/>
                <a:r>
                  <a:rPr lang="en-GB" dirty="0"/>
                  <a:t>Option 3b 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K</m:t>
                            </m:r>
                          </m:den>
                        </m:f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max</m:t>
                    </m:r>
                    <m:r>
                      <a:rPr lang="en-GB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In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  <m:r>
                      <a:rPr lang="en-GB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; K=1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D2BB5FC-82D9-4E83-A658-B76B45944E0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123950"/>
                <a:ext cx="10515600" cy="5200650"/>
              </a:xfrm>
              <a:blipFill>
                <a:blip r:embed="rId2"/>
                <a:stretch>
                  <a:fillRect l="-1217" t="-1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3475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5D516-9380-4D3C-BA8B-333847EE3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Partial Overlap BWP switching on multiple CCs 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EE809-0047-47FD-9DB5-142F9DF87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9674"/>
            <a:ext cx="10515600" cy="54006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u="sng" dirty="0"/>
              <a:t>Conditions when requirements for partial overlap BWP switch are defined</a:t>
            </a:r>
            <a:endParaRPr lang="en-US" dirty="0"/>
          </a:p>
          <a:p>
            <a:pPr marL="0" indent="0" hangingPunct="0">
              <a:buNone/>
            </a:pPr>
            <a:r>
              <a:rPr lang="en-US" dirty="0">
                <a:highlight>
                  <a:srgbClr val="00FF00"/>
                </a:highlight>
              </a:rPr>
              <a:t>Agreement:</a:t>
            </a:r>
            <a:r>
              <a:rPr lang="en-US" dirty="0"/>
              <a:t> For DCI and RRC based BWP switch with partial overlap switch requirements are defined only defined when UE is capable of per FR gap. No restriction for timer based</a:t>
            </a:r>
          </a:p>
          <a:p>
            <a:pPr marL="0" indent="0" hangingPunct="0">
              <a:buNone/>
            </a:pPr>
            <a:r>
              <a:rPr lang="en-US" b="1" u="sng" dirty="0"/>
              <a:t>DCI based partial overlap BWP switch for NR-DC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DCI based partial overlap BWP switch for NR-DC is defined</a:t>
            </a:r>
          </a:p>
          <a:p>
            <a:pPr marL="0" indent="0">
              <a:buNone/>
            </a:pPr>
            <a:endParaRPr lang="en-US" b="1" u="sng" dirty="0"/>
          </a:p>
          <a:p>
            <a:pPr marL="0" indent="0">
              <a:buNone/>
            </a:pPr>
            <a:r>
              <a:rPr lang="en-US" b="1" u="sng" dirty="0"/>
              <a:t>Delay requirements for DCI/Timer/RRC based BWP switch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FFS on delay requirements for partial overlap BWP switch</a:t>
            </a:r>
          </a:p>
          <a:p>
            <a:pPr marL="0" indent="0" hangingPunct="0">
              <a:buNone/>
            </a:pPr>
            <a:endParaRPr lang="en-GB" b="1" u="sng" dirty="0"/>
          </a:p>
          <a:p>
            <a:pPr marL="0" indent="0" hangingPunct="0">
              <a:buNone/>
            </a:pPr>
            <a:r>
              <a:rPr lang="en-GB" b="1" u="sng" dirty="0"/>
              <a:t>Interruption requirements </a:t>
            </a:r>
            <a:r>
              <a:rPr lang="en-US" b="1" u="sng" dirty="0"/>
              <a:t>for partial overlap BWP switch</a:t>
            </a:r>
            <a:endParaRPr lang="en-US" b="1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</a:t>
            </a:r>
            <a:r>
              <a:rPr lang="en-GB" dirty="0"/>
              <a:t>: </a:t>
            </a:r>
            <a:r>
              <a:rPr lang="en-US" dirty="0"/>
              <a:t>Same as single CC, considered on each CC separately </a:t>
            </a:r>
          </a:p>
          <a:p>
            <a:pPr marL="0" lv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GB" b="1" u="sng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66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502</TotalTime>
  <Words>431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Office Theme</vt:lpstr>
      <vt:lpstr>WF on R16 NR RRM enhancements - BWP switching on multiple CCs</vt:lpstr>
      <vt:lpstr>Background</vt:lpstr>
      <vt:lpstr>Simultaneous BWP switching on multiple CCs (1)</vt:lpstr>
      <vt:lpstr>Simultaneous BWP switching on multiple CCs (2)</vt:lpstr>
      <vt:lpstr>Simultaneous BWP switching on multiple CCs (3)</vt:lpstr>
      <vt:lpstr>Partial Overlap BWP switching on multiple CCs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Intel_RAN4#94e</cp:lastModifiedBy>
  <cp:revision>38</cp:revision>
  <dcterms:created xsi:type="dcterms:W3CDTF">2020-03-02T17:24:24Z</dcterms:created>
  <dcterms:modified xsi:type="dcterms:W3CDTF">2020-03-05T00:13:56Z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0ec8f0d3-c2fd-4e89-ab0d-1dae4134e207</vt:lpwstr>
  </property>
  <property fmtid="{D5CDD505-2E9C-101B-9397-08002B2CF9AE}" pid="3" name="CTP_TimeStamp">
    <vt:lpwstr>2020-03-05 00:13:55Z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