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sldIdLst>
    <p:sldId id="256" r:id="rId5"/>
    <p:sldId id="262" r:id="rId6"/>
    <p:sldId id="260" r:id="rId7"/>
    <p:sldId id="259" r:id="rId8"/>
    <p:sldId id="263" r:id="rId9"/>
    <p:sldId id="261" r:id="rId10"/>
    <p:sldId id="265" r:id="rId11"/>
    <p:sldId id="266" r:id="rId12"/>
    <p:sldId id="264" r:id="rId13"/>
    <p:sldId id="269" r:id="rId14"/>
    <p:sldId id="270" r:id="rId15"/>
    <p:sldId id="275" r:id="rId16"/>
    <p:sldId id="273" r:id="rId17"/>
    <p:sldId id="274" r:id="rId18"/>
    <p:sldId id="26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27FB04-4C3B-49A6-9BD3-ED61C61C90A8}" v="62" dt="2020-02-13T20:14:13.6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B127FB04-4C3B-49A6-9BD3-ED61C61C90A8}"/>
    <pc:docChg chg="undo redo custSel addSld delSld modSld sldOrd">
      <pc:chgData name="Shvodian, Bill [CTO]" userId="24ddce14-b8f7-4f54-af74-631294b67ab0" providerId="ADAL" clId="{B127FB04-4C3B-49A6-9BD3-ED61C61C90A8}" dt="2020-02-14T00:21:30.033" v="3068" actId="20577"/>
      <pc:docMkLst>
        <pc:docMk/>
      </pc:docMkLst>
      <pc:sldChg chg="addSp modSp">
        <pc:chgData name="Shvodian, Bill [CTO]" userId="24ddce14-b8f7-4f54-af74-631294b67ab0" providerId="ADAL" clId="{B127FB04-4C3B-49A6-9BD3-ED61C61C90A8}" dt="2020-02-14T00:11:04.860" v="3043" actId="20577"/>
        <pc:sldMkLst>
          <pc:docMk/>
          <pc:sldMk cId="2034332738" sldId="256"/>
        </pc:sldMkLst>
        <pc:spChg chg="mod">
          <ac:chgData name="Shvodian, Bill [CTO]" userId="24ddce14-b8f7-4f54-af74-631294b67ab0" providerId="ADAL" clId="{B127FB04-4C3B-49A6-9BD3-ED61C61C90A8}" dt="2020-02-12T02:20:41.451" v="2965" actId="6549"/>
          <ac:spMkLst>
            <pc:docMk/>
            <pc:sldMk cId="2034332738" sldId="256"/>
            <ac:spMk id="2" creationId="{B9F70657-66A1-4B99-98DC-E744ED988450}"/>
          </ac:spMkLst>
        </pc:spChg>
        <pc:spChg chg="mod">
          <ac:chgData name="Shvodian, Bill [CTO]" userId="24ddce14-b8f7-4f54-af74-631294b67ab0" providerId="ADAL" clId="{B127FB04-4C3B-49A6-9BD3-ED61C61C90A8}" dt="2020-02-14T00:11:04.860" v="3043" actId="20577"/>
          <ac:spMkLst>
            <pc:docMk/>
            <pc:sldMk cId="2034332738" sldId="256"/>
            <ac:spMk id="3" creationId="{2DCE4A54-CD95-4FAC-A605-7320B79D865E}"/>
          </ac:spMkLst>
        </pc:spChg>
        <pc:spChg chg="add mod">
          <ac:chgData name="Shvodian, Bill [CTO]" userId="24ddce14-b8f7-4f54-af74-631294b67ab0" providerId="ADAL" clId="{B127FB04-4C3B-49A6-9BD3-ED61C61C90A8}" dt="2020-02-14T00:10:56.937" v="3041" actId="20577"/>
          <ac:spMkLst>
            <pc:docMk/>
            <pc:sldMk cId="2034332738" sldId="256"/>
            <ac:spMk id="4" creationId="{0E4F8295-ACD0-42DE-8921-939D1527B55C}"/>
          </ac:spMkLst>
        </pc:spChg>
      </pc:sldChg>
      <pc:sldChg chg="modSp ord">
        <pc:chgData name="Shvodian, Bill [CTO]" userId="24ddce14-b8f7-4f54-af74-631294b67ab0" providerId="ADAL" clId="{B127FB04-4C3B-49A6-9BD3-ED61C61C90A8}" dt="2020-02-12T02:21:56.223" v="2998" actId="20577"/>
        <pc:sldMkLst>
          <pc:docMk/>
          <pc:sldMk cId="434549052" sldId="259"/>
        </pc:sldMkLst>
        <pc:spChg chg="mod">
          <ac:chgData name="Shvodian, Bill [CTO]" userId="24ddce14-b8f7-4f54-af74-631294b67ab0" providerId="ADAL" clId="{B127FB04-4C3B-49A6-9BD3-ED61C61C90A8}" dt="2020-02-12T02:21:56.223" v="2998" actId="20577"/>
          <ac:spMkLst>
            <pc:docMk/>
            <pc:sldMk cId="434549052" sldId="259"/>
            <ac:spMk id="80" creationId="{1E245AE7-2C7C-4D87-BCAD-0FE4908523DD}"/>
          </ac:spMkLst>
        </pc:spChg>
      </pc:sldChg>
      <pc:sldChg chg="ord">
        <pc:chgData name="Shvodian, Bill [CTO]" userId="24ddce14-b8f7-4f54-af74-631294b67ab0" providerId="ADAL" clId="{B127FB04-4C3B-49A6-9BD3-ED61C61C90A8}" dt="2020-02-12T02:21:26.375" v="2967"/>
        <pc:sldMkLst>
          <pc:docMk/>
          <pc:sldMk cId="2024043141" sldId="260"/>
        </pc:sldMkLst>
      </pc:sldChg>
      <pc:sldChg chg="modSp">
        <pc:chgData name="Shvodian, Bill [CTO]" userId="24ddce14-b8f7-4f54-af74-631294b67ab0" providerId="ADAL" clId="{B127FB04-4C3B-49A6-9BD3-ED61C61C90A8}" dt="2020-02-12T02:22:54.712" v="3019" actId="14100"/>
        <pc:sldMkLst>
          <pc:docMk/>
          <pc:sldMk cId="1850250953" sldId="261"/>
        </pc:sldMkLst>
        <pc:spChg chg="mod">
          <ac:chgData name="Shvodian, Bill [CTO]" userId="24ddce14-b8f7-4f54-af74-631294b67ab0" providerId="ADAL" clId="{B127FB04-4C3B-49A6-9BD3-ED61C61C90A8}" dt="2020-02-12T02:22:54.712" v="3019" actId="14100"/>
          <ac:spMkLst>
            <pc:docMk/>
            <pc:sldMk cId="1850250953" sldId="261"/>
            <ac:spMk id="79" creationId="{B3FD0E9C-F2D1-4511-A86F-553101593AF7}"/>
          </ac:spMkLst>
        </pc:spChg>
        <pc:spChg chg="mod">
          <ac:chgData name="Shvodian, Bill [CTO]" userId="24ddce14-b8f7-4f54-af74-631294b67ab0" providerId="ADAL" clId="{B127FB04-4C3B-49A6-9BD3-ED61C61C90A8}" dt="2020-02-10T19:35:05.578" v="356" actId="20577"/>
          <ac:spMkLst>
            <pc:docMk/>
            <pc:sldMk cId="1850250953" sldId="261"/>
            <ac:spMk id="109" creationId="{D149F276-5A1C-40BD-B9A8-16DDC1D54474}"/>
          </ac:spMkLst>
        </pc:spChg>
      </pc:sldChg>
      <pc:sldChg chg="modSp">
        <pc:chgData name="Shvodian, Bill [CTO]" userId="24ddce14-b8f7-4f54-af74-631294b67ab0" providerId="ADAL" clId="{B127FB04-4C3B-49A6-9BD3-ED61C61C90A8}" dt="2020-02-10T19:17:08.496" v="15" actId="20577"/>
        <pc:sldMkLst>
          <pc:docMk/>
          <pc:sldMk cId="3882406383" sldId="262"/>
        </pc:sldMkLst>
        <pc:spChg chg="mod">
          <ac:chgData name="Shvodian, Bill [CTO]" userId="24ddce14-b8f7-4f54-af74-631294b67ab0" providerId="ADAL" clId="{B127FB04-4C3B-49A6-9BD3-ED61C61C90A8}" dt="2020-02-10T19:17:08.496" v="15" actId="20577"/>
          <ac:spMkLst>
            <pc:docMk/>
            <pc:sldMk cId="3882406383" sldId="262"/>
            <ac:spMk id="2" creationId="{02F9A913-B989-484D-9AA4-77BF2E5DD0DC}"/>
          </ac:spMkLst>
        </pc:spChg>
      </pc:sldChg>
      <pc:sldChg chg="modSp">
        <pc:chgData name="Shvodian, Bill [CTO]" userId="24ddce14-b8f7-4f54-af74-631294b67ab0" providerId="ADAL" clId="{B127FB04-4C3B-49A6-9BD3-ED61C61C90A8}" dt="2020-02-12T02:22:09.673" v="3005" actId="20577"/>
        <pc:sldMkLst>
          <pc:docMk/>
          <pc:sldMk cId="3611138917" sldId="263"/>
        </pc:sldMkLst>
        <pc:spChg chg="mod">
          <ac:chgData name="Shvodian, Bill [CTO]" userId="24ddce14-b8f7-4f54-af74-631294b67ab0" providerId="ADAL" clId="{B127FB04-4C3B-49A6-9BD3-ED61C61C90A8}" dt="2020-02-12T02:22:09.673" v="3005" actId="20577"/>
          <ac:spMkLst>
            <pc:docMk/>
            <pc:sldMk cId="3611138917" sldId="263"/>
            <ac:spMk id="2" creationId="{33BCDBED-1911-495A-92F4-6FE3CE21AE95}"/>
          </ac:spMkLst>
        </pc:spChg>
      </pc:sldChg>
      <pc:sldChg chg="modSp">
        <pc:chgData name="Shvodian, Bill [CTO]" userId="24ddce14-b8f7-4f54-af74-631294b67ab0" providerId="ADAL" clId="{B127FB04-4C3B-49A6-9BD3-ED61C61C90A8}" dt="2020-02-10T19:36:29.858" v="379" actId="20577"/>
        <pc:sldMkLst>
          <pc:docMk/>
          <pc:sldMk cId="3475488910" sldId="264"/>
        </pc:sldMkLst>
        <pc:spChg chg="mod">
          <ac:chgData name="Shvodian, Bill [CTO]" userId="24ddce14-b8f7-4f54-af74-631294b67ab0" providerId="ADAL" clId="{B127FB04-4C3B-49A6-9BD3-ED61C61C90A8}" dt="2020-02-10T19:36:29.858" v="379" actId="20577"/>
          <ac:spMkLst>
            <pc:docMk/>
            <pc:sldMk cId="3475488910" sldId="264"/>
            <ac:spMk id="3" creationId="{B55DE2C3-2F34-4246-991C-E642E2E2C07C}"/>
          </ac:spMkLst>
        </pc:spChg>
      </pc:sldChg>
      <pc:sldChg chg="modSp">
        <pc:chgData name="Shvodian, Bill [CTO]" userId="24ddce14-b8f7-4f54-af74-631294b67ab0" providerId="ADAL" clId="{B127FB04-4C3B-49A6-9BD3-ED61C61C90A8}" dt="2020-02-10T19:36:49.227" v="391" actId="6549"/>
        <pc:sldMkLst>
          <pc:docMk/>
          <pc:sldMk cId="2896450420" sldId="265"/>
        </pc:sldMkLst>
        <pc:spChg chg="mod">
          <ac:chgData name="Shvodian, Bill [CTO]" userId="24ddce14-b8f7-4f54-af74-631294b67ab0" providerId="ADAL" clId="{B127FB04-4C3B-49A6-9BD3-ED61C61C90A8}" dt="2020-02-10T19:36:49.227" v="391" actId="6549"/>
          <ac:spMkLst>
            <pc:docMk/>
            <pc:sldMk cId="2896450420" sldId="265"/>
            <ac:spMk id="5" creationId="{ECA278CB-B3D7-4C0E-AB93-343F0828F430}"/>
          </ac:spMkLst>
        </pc:spChg>
      </pc:sldChg>
      <pc:sldChg chg="modSp">
        <pc:chgData name="Shvodian, Bill [CTO]" userId="24ddce14-b8f7-4f54-af74-631294b67ab0" providerId="ADAL" clId="{B127FB04-4C3B-49A6-9BD3-ED61C61C90A8}" dt="2020-02-10T19:36:40.890" v="385" actId="20577"/>
        <pc:sldMkLst>
          <pc:docMk/>
          <pc:sldMk cId="2877429908" sldId="266"/>
        </pc:sldMkLst>
        <pc:spChg chg="mod">
          <ac:chgData name="Shvodian, Bill [CTO]" userId="24ddce14-b8f7-4f54-af74-631294b67ab0" providerId="ADAL" clId="{B127FB04-4C3B-49A6-9BD3-ED61C61C90A8}" dt="2020-02-10T19:36:40.890" v="385" actId="20577"/>
          <ac:spMkLst>
            <pc:docMk/>
            <pc:sldMk cId="2877429908" sldId="266"/>
            <ac:spMk id="5" creationId="{ECA278CB-B3D7-4C0E-AB93-343F0828F430}"/>
          </ac:spMkLst>
        </pc:spChg>
      </pc:sldChg>
      <pc:sldChg chg="modSp">
        <pc:chgData name="Shvodian, Bill [CTO]" userId="24ddce14-b8f7-4f54-af74-631294b67ab0" providerId="ADAL" clId="{B127FB04-4C3B-49A6-9BD3-ED61C61C90A8}" dt="2020-02-12T02:13:37.956" v="2933" actId="20577"/>
        <pc:sldMkLst>
          <pc:docMk/>
          <pc:sldMk cId="4209144472" sldId="267"/>
        </pc:sldMkLst>
        <pc:spChg chg="mod">
          <ac:chgData name="Shvodian, Bill [CTO]" userId="24ddce14-b8f7-4f54-af74-631294b67ab0" providerId="ADAL" clId="{B127FB04-4C3B-49A6-9BD3-ED61C61C90A8}" dt="2020-02-12T02:13:37.956" v="2933" actId="20577"/>
          <ac:spMkLst>
            <pc:docMk/>
            <pc:sldMk cId="4209144472" sldId="267"/>
            <ac:spMk id="3" creationId="{F63DA149-87F1-4BBB-84E9-EF1F2DBFE64E}"/>
          </ac:spMkLst>
        </pc:spChg>
      </pc:sldChg>
      <pc:sldChg chg="modSp add">
        <pc:chgData name="Shvodian, Bill [CTO]" userId="24ddce14-b8f7-4f54-af74-631294b67ab0" providerId="ADAL" clId="{B127FB04-4C3B-49A6-9BD3-ED61C61C90A8}" dt="2020-02-12T02:24:07.369" v="3030" actId="20577"/>
        <pc:sldMkLst>
          <pc:docMk/>
          <pc:sldMk cId="596973837" sldId="269"/>
        </pc:sldMkLst>
        <pc:spChg chg="mod">
          <ac:chgData name="Shvodian, Bill [CTO]" userId="24ddce14-b8f7-4f54-af74-631294b67ab0" providerId="ADAL" clId="{B127FB04-4C3B-49A6-9BD3-ED61C61C90A8}" dt="2020-02-12T02:24:07.369" v="3030" actId="20577"/>
          <ac:spMkLst>
            <pc:docMk/>
            <pc:sldMk cId="596973837" sldId="269"/>
            <ac:spMk id="2" creationId="{8BA1EF00-DF57-4D15-98F3-1F8430937B7B}"/>
          </ac:spMkLst>
        </pc:spChg>
        <pc:spChg chg="mod">
          <ac:chgData name="Shvodian, Bill [CTO]" userId="24ddce14-b8f7-4f54-af74-631294b67ab0" providerId="ADAL" clId="{B127FB04-4C3B-49A6-9BD3-ED61C61C90A8}" dt="2020-02-10T19:17:59.702" v="58" actId="12"/>
          <ac:spMkLst>
            <pc:docMk/>
            <pc:sldMk cId="596973837" sldId="269"/>
            <ac:spMk id="3" creationId="{F5F99942-C252-4DFD-95B5-C7590397A2B3}"/>
          </ac:spMkLst>
        </pc:spChg>
      </pc:sldChg>
      <pc:sldChg chg="addSp delSp modSp add ord">
        <pc:chgData name="Shvodian, Bill [CTO]" userId="24ddce14-b8f7-4f54-af74-631294b67ab0" providerId="ADAL" clId="{B127FB04-4C3B-49A6-9BD3-ED61C61C90A8}" dt="2020-02-11T20:40:11.872" v="1408" actId="20577"/>
        <pc:sldMkLst>
          <pc:docMk/>
          <pc:sldMk cId="2237954470" sldId="270"/>
        </pc:sldMkLst>
        <pc:spChg chg="mod">
          <ac:chgData name="Shvodian, Bill [CTO]" userId="24ddce14-b8f7-4f54-af74-631294b67ab0" providerId="ADAL" clId="{B127FB04-4C3B-49A6-9BD3-ED61C61C90A8}" dt="2020-02-10T19:22:00.792" v="140" actId="20577"/>
          <ac:spMkLst>
            <pc:docMk/>
            <pc:sldMk cId="2237954470" sldId="270"/>
            <ac:spMk id="62" creationId="{AA6C71EF-D135-4BF4-9D60-FD9BB08BAFEC}"/>
          </ac:spMkLst>
        </pc:spChg>
        <pc:spChg chg="mod">
          <ac:chgData name="Shvodian, Bill [CTO]" userId="24ddce14-b8f7-4f54-af74-631294b67ab0" providerId="ADAL" clId="{B127FB04-4C3B-49A6-9BD3-ED61C61C90A8}" dt="2020-02-10T19:26:34.767" v="287" actId="1076"/>
          <ac:spMkLst>
            <pc:docMk/>
            <pc:sldMk cId="2237954470" sldId="270"/>
            <ac:spMk id="63" creationId="{7E1D21B1-5B0A-4E4B-99B9-66B3392EC2D3}"/>
          </ac:spMkLst>
        </pc:spChg>
        <pc:spChg chg="mod">
          <ac:chgData name="Shvodian, Bill [CTO]" userId="24ddce14-b8f7-4f54-af74-631294b67ab0" providerId="ADAL" clId="{B127FB04-4C3B-49A6-9BD3-ED61C61C90A8}" dt="2020-02-10T19:22:34.139" v="217" actId="1038"/>
          <ac:spMkLst>
            <pc:docMk/>
            <pc:sldMk cId="2237954470" sldId="270"/>
            <ac:spMk id="65" creationId="{E0B37A46-2753-4AAE-A942-760A279B49D4}"/>
          </ac:spMkLst>
        </pc:spChg>
        <pc:spChg chg="del mod">
          <ac:chgData name="Shvodian, Bill [CTO]" userId="24ddce14-b8f7-4f54-af74-631294b67ab0" providerId="ADAL" clId="{B127FB04-4C3B-49A6-9BD3-ED61C61C90A8}" dt="2020-02-10T19:28:01.560" v="299" actId="478"/>
          <ac:spMkLst>
            <pc:docMk/>
            <pc:sldMk cId="2237954470" sldId="270"/>
            <ac:spMk id="66" creationId="{F69B7C6B-BBBE-4B85-B02E-B9EEA99CDD1D}"/>
          </ac:spMkLst>
        </pc:spChg>
        <pc:spChg chg="mod">
          <ac:chgData name="Shvodian, Bill [CTO]" userId="24ddce14-b8f7-4f54-af74-631294b67ab0" providerId="ADAL" clId="{B127FB04-4C3B-49A6-9BD3-ED61C61C90A8}" dt="2020-02-10T19:22:34.139" v="217" actId="1038"/>
          <ac:spMkLst>
            <pc:docMk/>
            <pc:sldMk cId="2237954470" sldId="270"/>
            <ac:spMk id="67" creationId="{193E07C4-6870-48CB-8F16-2B0DF517BFB4}"/>
          </ac:spMkLst>
        </pc:spChg>
        <pc:spChg chg="mod">
          <ac:chgData name="Shvodian, Bill [CTO]" userId="24ddce14-b8f7-4f54-af74-631294b67ab0" providerId="ADAL" clId="{B127FB04-4C3B-49A6-9BD3-ED61C61C90A8}" dt="2020-02-10T19:22:34.139" v="217" actId="1038"/>
          <ac:spMkLst>
            <pc:docMk/>
            <pc:sldMk cId="2237954470" sldId="270"/>
            <ac:spMk id="68" creationId="{75CD4691-8E40-41AC-9285-742CA01FCC60}"/>
          </ac:spMkLst>
        </pc:spChg>
        <pc:spChg chg="mod">
          <ac:chgData name="Shvodian, Bill [CTO]" userId="24ddce14-b8f7-4f54-af74-631294b67ab0" providerId="ADAL" clId="{B127FB04-4C3B-49A6-9BD3-ED61C61C90A8}" dt="2020-02-10T19:26:39.251" v="288" actId="1076"/>
          <ac:spMkLst>
            <pc:docMk/>
            <pc:sldMk cId="2237954470" sldId="270"/>
            <ac:spMk id="69" creationId="{BC74FEFD-B22E-42A5-B777-A6078323F011}"/>
          </ac:spMkLst>
        </pc:spChg>
        <pc:spChg chg="mod">
          <ac:chgData name="Shvodian, Bill [CTO]" userId="24ddce14-b8f7-4f54-af74-631294b67ab0" providerId="ADAL" clId="{B127FB04-4C3B-49A6-9BD3-ED61C61C90A8}" dt="2020-02-10T19:24:31.913" v="248" actId="1076"/>
          <ac:spMkLst>
            <pc:docMk/>
            <pc:sldMk cId="2237954470" sldId="270"/>
            <ac:spMk id="70" creationId="{6D38FB50-39B3-4554-A821-C586D8F67153}"/>
          </ac:spMkLst>
        </pc:spChg>
        <pc:spChg chg="del mod">
          <ac:chgData name="Shvodian, Bill [CTO]" userId="24ddce14-b8f7-4f54-af74-631294b67ab0" providerId="ADAL" clId="{B127FB04-4C3B-49A6-9BD3-ED61C61C90A8}" dt="2020-02-10T19:27:50.741" v="295" actId="478"/>
          <ac:spMkLst>
            <pc:docMk/>
            <pc:sldMk cId="2237954470" sldId="270"/>
            <ac:spMk id="71" creationId="{7B6A3C2D-BE92-4636-BD96-DBD860E6CE89}"/>
          </ac:spMkLst>
        </pc:spChg>
        <pc:spChg chg="mod">
          <ac:chgData name="Shvodian, Bill [CTO]" userId="24ddce14-b8f7-4f54-af74-631294b67ab0" providerId="ADAL" clId="{B127FB04-4C3B-49A6-9BD3-ED61C61C90A8}" dt="2020-02-10T19:26:54.595" v="290" actId="1076"/>
          <ac:spMkLst>
            <pc:docMk/>
            <pc:sldMk cId="2237954470" sldId="270"/>
            <ac:spMk id="72" creationId="{F10C9091-EFE2-4E1B-A4BB-C1CB8CE46A0E}"/>
          </ac:spMkLst>
        </pc:spChg>
        <pc:spChg chg="mod">
          <ac:chgData name="Shvodian, Bill [CTO]" userId="24ddce14-b8f7-4f54-af74-631294b67ab0" providerId="ADAL" clId="{B127FB04-4C3B-49A6-9BD3-ED61C61C90A8}" dt="2020-02-10T19:22:13.174" v="148" actId="1037"/>
          <ac:spMkLst>
            <pc:docMk/>
            <pc:sldMk cId="2237954470" sldId="270"/>
            <ac:spMk id="73" creationId="{620CBF58-F917-4B5D-9BEB-54673419D170}"/>
          </ac:spMkLst>
        </pc:spChg>
        <pc:spChg chg="add del mod">
          <ac:chgData name="Shvodian, Bill [CTO]" userId="24ddce14-b8f7-4f54-af74-631294b67ab0" providerId="ADAL" clId="{B127FB04-4C3B-49A6-9BD3-ED61C61C90A8}" dt="2020-02-10T19:22:03.579" v="143" actId="478"/>
          <ac:spMkLst>
            <pc:docMk/>
            <pc:sldMk cId="2237954470" sldId="270"/>
            <ac:spMk id="74" creationId="{68F002FF-7156-4511-AABE-6BAE94011D47}"/>
          </ac:spMkLst>
        </pc:spChg>
        <pc:spChg chg="mod">
          <ac:chgData name="Shvodian, Bill [CTO]" userId="24ddce14-b8f7-4f54-af74-631294b67ab0" providerId="ADAL" clId="{B127FB04-4C3B-49A6-9BD3-ED61C61C90A8}" dt="2020-02-10T19:22:22.916" v="181" actId="1037"/>
          <ac:spMkLst>
            <pc:docMk/>
            <pc:sldMk cId="2237954470" sldId="270"/>
            <ac:spMk id="78" creationId="{38F1043A-09C0-4222-B899-286102D2A967}"/>
          </ac:spMkLst>
        </pc:spChg>
        <pc:spChg chg="mod">
          <ac:chgData name="Shvodian, Bill [CTO]" userId="24ddce14-b8f7-4f54-af74-631294b67ab0" providerId="ADAL" clId="{B127FB04-4C3B-49A6-9BD3-ED61C61C90A8}" dt="2020-02-11T20:40:11.872" v="1408" actId="20577"/>
          <ac:spMkLst>
            <pc:docMk/>
            <pc:sldMk cId="2237954470" sldId="270"/>
            <ac:spMk id="80" creationId="{1E245AE7-2C7C-4D87-BCAD-0FE4908523DD}"/>
          </ac:spMkLst>
        </pc:spChg>
        <pc:spChg chg="mod">
          <ac:chgData name="Shvodian, Bill [CTO]" userId="24ddce14-b8f7-4f54-af74-631294b67ab0" providerId="ADAL" clId="{B127FB04-4C3B-49A6-9BD3-ED61C61C90A8}" dt="2020-02-10T19:22:22.916" v="181" actId="1037"/>
          <ac:spMkLst>
            <pc:docMk/>
            <pc:sldMk cId="2237954470" sldId="270"/>
            <ac:spMk id="85" creationId="{FF562786-E81B-4F0E-B6EC-4DE788944A21}"/>
          </ac:spMkLst>
        </pc:spChg>
        <pc:spChg chg="mod">
          <ac:chgData name="Shvodian, Bill [CTO]" userId="24ddce14-b8f7-4f54-af74-631294b67ab0" providerId="ADAL" clId="{B127FB04-4C3B-49A6-9BD3-ED61C61C90A8}" dt="2020-02-10T19:24:22.234" v="247" actId="1076"/>
          <ac:spMkLst>
            <pc:docMk/>
            <pc:sldMk cId="2237954470" sldId="270"/>
            <ac:spMk id="95" creationId="{77803F46-44FE-4A55-A385-B35EF9CA65E7}"/>
          </ac:spMkLst>
        </pc:spChg>
        <pc:spChg chg="mod">
          <ac:chgData name="Shvodian, Bill [CTO]" userId="24ddce14-b8f7-4f54-af74-631294b67ab0" providerId="ADAL" clId="{B127FB04-4C3B-49A6-9BD3-ED61C61C90A8}" dt="2020-02-10T19:22:34.139" v="217" actId="1038"/>
          <ac:spMkLst>
            <pc:docMk/>
            <pc:sldMk cId="2237954470" sldId="270"/>
            <ac:spMk id="106" creationId="{180295BC-FC7F-4ABC-91B1-924E050DE796}"/>
          </ac:spMkLst>
        </pc:spChg>
        <pc:spChg chg="del mod">
          <ac:chgData name="Shvodian, Bill [CTO]" userId="24ddce14-b8f7-4f54-af74-631294b67ab0" providerId="ADAL" clId="{B127FB04-4C3B-49A6-9BD3-ED61C61C90A8}" dt="2020-02-10T19:27:44.115" v="294" actId="478"/>
          <ac:spMkLst>
            <pc:docMk/>
            <pc:sldMk cId="2237954470" sldId="270"/>
            <ac:spMk id="134" creationId="{501CB1AB-E3E8-4865-9B4D-18F4E8A35C76}"/>
          </ac:spMkLst>
        </pc:spChg>
        <pc:spChg chg="mod">
          <ac:chgData name="Shvodian, Bill [CTO]" userId="24ddce14-b8f7-4f54-af74-631294b67ab0" providerId="ADAL" clId="{B127FB04-4C3B-49A6-9BD3-ED61C61C90A8}" dt="2020-02-10T19:25:40.394" v="280" actId="1037"/>
          <ac:spMkLst>
            <pc:docMk/>
            <pc:sldMk cId="2237954470" sldId="270"/>
            <ac:spMk id="146" creationId="{7E6E1A7C-300F-4439-981D-EF94E1674434}"/>
          </ac:spMkLst>
        </pc:spChg>
        <pc:spChg chg="mod">
          <ac:chgData name="Shvodian, Bill [CTO]" userId="24ddce14-b8f7-4f54-af74-631294b67ab0" providerId="ADAL" clId="{B127FB04-4C3B-49A6-9BD3-ED61C61C90A8}" dt="2020-02-10T19:24:34.863" v="249" actId="1076"/>
          <ac:spMkLst>
            <pc:docMk/>
            <pc:sldMk cId="2237954470" sldId="270"/>
            <ac:spMk id="148" creationId="{1A478DFE-FD6F-47E7-B202-3B6965967F4E}"/>
          </ac:spMkLst>
        </pc:spChg>
        <pc:spChg chg="mod">
          <ac:chgData name="Shvodian, Bill [CTO]" userId="24ddce14-b8f7-4f54-af74-631294b67ab0" providerId="ADAL" clId="{B127FB04-4C3B-49A6-9BD3-ED61C61C90A8}" dt="2020-02-10T19:22:22.916" v="181" actId="1037"/>
          <ac:spMkLst>
            <pc:docMk/>
            <pc:sldMk cId="2237954470" sldId="270"/>
            <ac:spMk id="149" creationId="{CC71E7FF-72A0-493E-92D9-E43EB8E5CAFB}"/>
          </ac:spMkLst>
        </pc:spChg>
        <pc:spChg chg="mod">
          <ac:chgData name="Shvodian, Bill [CTO]" userId="24ddce14-b8f7-4f54-af74-631294b67ab0" providerId="ADAL" clId="{B127FB04-4C3B-49A6-9BD3-ED61C61C90A8}" dt="2020-02-10T19:22:34.139" v="217" actId="1038"/>
          <ac:spMkLst>
            <pc:docMk/>
            <pc:sldMk cId="2237954470" sldId="270"/>
            <ac:spMk id="156" creationId="{DF844524-3B58-4821-B904-005DBD947D55}"/>
          </ac:spMkLst>
        </pc:spChg>
        <pc:spChg chg="mod">
          <ac:chgData name="Shvodian, Bill [CTO]" userId="24ddce14-b8f7-4f54-af74-631294b67ab0" providerId="ADAL" clId="{B127FB04-4C3B-49A6-9BD3-ED61C61C90A8}" dt="2020-02-10T19:22:34.139" v="217" actId="1038"/>
          <ac:spMkLst>
            <pc:docMk/>
            <pc:sldMk cId="2237954470" sldId="270"/>
            <ac:spMk id="157" creationId="{FB906F0C-F321-461C-B017-2C9E18B5F6CE}"/>
          </ac:spMkLst>
        </pc:spChg>
        <pc:cxnChg chg="add mod">
          <ac:chgData name="Shvodian, Bill [CTO]" userId="24ddce14-b8f7-4f54-af74-631294b67ab0" providerId="ADAL" clId="{B127FB04-4C3B-49A6-9BD3-ED61C61C90A8}" dt="2020-02-10T19:25:17.597" v="252" actId="11529"/>
          <ac:cxnSpMkLst>
            <pc:docMk/>
            <pc:sldMk cId="2237954470" sldId="270"/>
            <ac:cxnSpMk id="3" creationId="{A2917A1D-7860-41B5-BD16-6C1CFCA72ECE}"/>
          </ac:cxnSpMkLst>
        </pc:cxnChg>
        <pc:cxnChg chg="mod">
          <ac:chgData name="Shvodian, Bill [CTO]" userId="24ddce14-b8f7-4f54-af74-631294b67ab0" providerId="ADAL" clId="{B127FB04-4C3B-49A6-9BD3-ED61C61C90A8}" dt="2020-02-10T19:26:39.251" v="288" actId="1076"/>
          <ac:cxnSpMkLst>
            <pc:docMk/>
            <pc:sldMk cId="2237954470" sldId="270"/>
            <ac:cxnSpMk id="5" creationId="{B486D627-C4BF-4371-8865-568BFE6EA189}"/>
          </ac:cxnSpMkLst>
        </pc:cxnChg>
        <pc:cxnChg chg="add mod">
          <ac:chgData name="Shvodian, Bill [CTO]" userId="24ddce14-b8f7-4f54-af74-631294b67ab0" providerId="ADAL" clId="{B127FB04-4C3B-49A6-9BD3-ED61C61C90A8}" dt="2020-02-10T19:26:04.816" v="283" actId="14100"/>
          <ac:cxnSpMkLst>
            <pc:docMk/>
            <pc:sldMk cId="2237954470" sldId="270"/>
            <ac:cxnSpMk id="6" creationId="{B33DF572-926B-4F5D-9D44-E324B0E684D3}"/>
          </ac:cxnSpMkLst>
        </pc:cxnChg>
        <pc:cxnChg chg="add del mod">
          <ac:chgData name="Shvodian, Bill [CTO]" userId="24ddce14-b8f7-4f54-af74-631294b67ab0" providerId="ADAL" clId="{B127FB04-4C3B-49A6-9BD3-ED61C61C90A8}" dt="2020-02-10T19:26:21.322" v="286" actId="478"/>
          <ac:cxnSpMkLst>
            <pc:docMk/>
            <pc:sldMk cId="2237954470" sldId="270"/>
            <ac:cxnSpMk id="9" creationId="{E8DFE7EE-D0E4-42D9-AF6D-6A8C094E02FD}"/>
          </ac:cxnSpMkLst>
        </pc:cxnChg>
        <pc:cxnChg chg="add mod">
          <ac:chgData name="Shvodian, Bill [CTO]" userId="24ddce14-b8f7-4f54-af74-631294b67ab0" providerId="ADAL" clId="{B127FB04-4C3B-49A6-9BD3-ED61C61C90A8}" dt="2020-02-10T19:27:07.104" v="292" actId="14100"/>
          <ac:cxnSpMkLst>
            <pc:docMk/>
            <pc:sldMk cId="2237954470" sldId="270"/>
            <ac:cxnSpMk id="18" creationId="{D3630EBB-9BC1-4C21-9624-2C384694BB41}"/>
          </ac:cxnSpMkLst>
        </pc:cxnChg>
        <pc:cxnChg chg="add mod">
          <ac:chgData name="Shvodian, Bill [CTO]" userId="24ddce14-b8f7-4f54-af74-631294b67ab0" providerId="ADAL" clId="{B127FB04-4C3B-49A6-9BD3-ED61C61C90A8}" dt="2020-02-10T19:27:13.888" v="293" actId="11529"/>
          <ac:cxnSpMkLst>
            <pc:docMk/>
            <pc:sldMk cId="2237954470" sldId="270"/>
            <ac:cxnSpMk id="21" creationId="{53688255-873C-4F3A-80D4-F95D5F47007E}"/>
          </ac:cxnSpMkLst>
        </pc:cxnChg>
        <pc:cxnChg chg="add mod">
          <ac:chgData name="Shvodian, Bill [CTO]" userId="24ddce14-b8f7-4f54-af74-631294b67ab0" providerId="ADAL" clId="{B127FB04-4C3B-49A6-9BD3-ED61C61C90A8}" dt="2020-02-10T19:27:57.844" v="298" actId="11529"/>
          <ac:cxnSpMkLst>
            <pc:docMk/>
            <pc:sldMk cId="2237954470" sldId="270"/>
            <ac:cxnSpMk id="23" creationId="{08746F8C-3B15-4839-9649-04C203BF2E00}"/>
          </ac:cxnSpMkLst>
        </pc:cxnChg>
        <pc:cxnChg chg="del mod">
          <ac:chgData name="Shvodian, Bill [CTO]" userId="24ddce14-b8f7-4f54-af74-631294b67ab0" providerId="ADAL" clId="{B127FB04-4C3B-49A6-9BD3-ED61C61C90A8}" dt="2020-02-10T19:25:48.646" v="281" actId="478"/>
          <ac:cxnSpMkLst>
            <pc:docMk/>
            <pc:sldMk cId="2237954470" sldId="270"/>
            <ac:cxnSpMk id="35" creationId="{811B47BC-F7A2-4376-89DA-A55F20EF058C}"/>
          </ac:cxnSpMkLst>
        </pc:cxnChg>
        <pc:cxnChg chg="del mod">
          <ac:chgData name="Shvodian, Bill [CTO]" userId="24ddce14-b8f7-4f54-af74-631294b67ab0" providerId="ADAL" clId="{B127FB04-4C3B-49A6-9BD3-ED61C61C90A8}" dt="2020-02-10T19:27:51.980" v="296" actId="478"/>
          <ac:cxnSpMkLst>
            <pc:docMk/>
            <pc:sldMk cId="2237954470" sldId="270"/>
            <ac:cxnSpMk id="37" creationId="{05CDC4A0-2E12-4D98-8007-C9BBCF3CA190}"/>
          </ac:cxnSpMkLst>
        </pc:cxnChg>
        <pc:cxnChg chg="del mod">
          <ac:chgData name="Shvodian, Bill [CTO]" userId="24ddce14-b8f7-4f54-af74-631294b67ab0" providerId="ADAL" clId="{B127FB04-4C3B-49A6-9BD3-ED61C61C90A8}" dt="2020-02-10T19:23:10.339" v="223" actId="478"/>
          <ac:cxnSpMkLst>
            <pc:docMk/>
            <pc:sldMk cId="2237954470" sldId="270"/>
            <ac:cxnSpMk id="40" creationId="{20333183-DCFE-49EC-A71B-0F795DDA25F5}"/>
          </ac:cxnSpMkLst>
        </pc:cxnChg>
        <pc:cxnChg chg="del mod">
          <ac:chgData name="Shvodian, Bill [CTO]" userId="24ddce14-b8f7-4f54-af74-631294b67ab0" providerId="ADAL" clId="{B127FB04-4C3B-49A6-9BD3-ED61C61C90A8}" dt="2020-02-10T19:22:55.694" v="220" actId="478"/>
          <ac:cxnSpMkLst>
            <pc:docMk/>
            <pc:sldMk cId="2237954470" sldId="270"/>
            <ac:cxnSpMk id="42" creationId="{1222952A-9443-4A33-9A37-0E1B4FEB4E5E}"/>
          </ac:cxnSpMkLst>
        </pc:cxnChg>
        <pc:cxnChg chg="del mod">
          <ac:chgData name="Shvodian, Bill [CTO]" userId="24ddce14-b8f7-4f54-af74-631294b67ab0" providerId="ADAL" clId="{B127FB04-4C3B-49A6-9BD3-ED61C61C90A8}" dt="2020-02-10T19:27:52.607" v="297" actId="478"/>
          <ac:cxnSpMkLst>
            <pc:docMk/>
            <pc:sldMk cId="2237954470" sldId="270"/>
            <ac:cxnSpMk id="45" creationId="{950C7DF5-3FC0-4D25-AEB6-E106AEBC8990}"/>
          </ac:cxnSpMkLst>
        </pc:cxnChg>
        <pc:cxnChg chg="del mod">
          <ac:chgData name="Shvodian, Bill [CTO]" userId="24ddce14-b8f7-4f54-af74-631294b67ab0" providerId="ADAL" clId="{B127FB04-4C3B-49A6-9BD3-ED61C61C90A8}" dt="2020-02-10T19:22:51.662" v="219" actId="478"/>
          <ac:cxnSpMkLst>
            <pc:docMk/>
            <pc:sldMk cId="2237954470" sldId="270"/>
            <ac:cxnSpMk id="53" creationId="{2AE14E1D-F443-4A1C-BE19-75ACD81638C5}"/>
          </ac:cxnSpMkLst>
        </pc:cxnChg>
        <pc:cxnChg chg="del mod">
          <ac:chgData name="Shvodian, Bill [CTO]" userId="24ddce14-b8f7-4f54-af74-631294b67ab0" providerId="ADAL" clId="{B127FB04-4C3B-49A6-9BD3-ED61C61C90A8}" dt="2020-02-10T19:22:56.895" v="221" actId="478"/>
          <ac:cxnSpMkLst>
            <pc:docMk/>
            <pc:sldMk cId="2237954470" sldId="270"/>
            <ac:cxnSpMk id="55" creationId="{16119E04-23A8-4F4C-B6B6-198CAF2E06F0}"/>
          </ac:cxnSpMkLst>
        </pc:cxnChg>
        <pc:cxnChg chg="mod">
          <ac:chgData name="Shvodian, Bill [CTO]" userId="24ddce14-b8f7-4f54-af74-631294b67ab0" providerId="ADAL" clId="{B127FB04-4C3B-49A6-9BD3-ED61C61C90A8}" dt="2020-02-10T19:26:54.595" v="290" actId="1076"/>
          <ac:cxnSpMkLst>
            <pc:docMk/>
            <pc:sldMk cId="2237954470" sldId="270"/>
            <ac:cxnSpMk id="57" creationId="{EF0B6404-FF00-48E8-A64D-FAA95F47B478}"/>
          </ac:cxnSpMkLst>
        </pc:cxnChg>
        <pc:cxnChg chg="mod">
          <ac:chgData name="Shvodian, Bill [CTO]" userId="24ddce14-b8f7-4f54-af74-631294b67ab0" providerId="ADAL" clId="{B127FB04-4C3B-49A6-9BD3-ED61C61C90A8}" dt="2020-02-10T19:26:54.595" v="290" actId="1076"/>
          <ac:cxnSpMkLst>
            <pc:docMk/>
            <pc:sldMk cId="2237954470" sldId="270"/>
            <ac:cxnSpMk id="59" creationId="{FFAF2C14-A60B-41C6-AEE7-4DDBF0ACF73D}"/>
          </ac:cxnSpMkLst>
        </pc:cxnChg>
        <pc:cxnChg chg="mod">
          <ac:chgData name="Shvodian, Bill [CTO]" userId="24ddce14-b8f7-4f54-af74-631294b67ab0" providerId="ADAL" clId="{B127FB04-4C3B-49A6-9BD3-ED61C61C90A8}" dt="2020-02-10T19:26:54.595" v="290" actId="1076"/>
          <ac:cxnSpMkLst>
            <pc:docMk/>
            <pc:sldMk cId="2237954470" sldId="270"/>
            <ac:cxnSpMk id="155" creationId="{7F602E81-9AE4-45F5-9FBB-A4642AC769EF}"/>
          </ac:cxnSpMkLst>
        </pc:cxnChg>
      </pc:sldChg>
      <pc:sldChg chg="addSp delSp modSp">
        <pc:chgData name="Shvodian, Bill [CTO]" userId="24ddce14-b8f7-4f54-af74-631294b67ab0" providerId="ADAL" clId="{B127FB04-4C3B-49A6-9BD3-ED61C61C90A8}" dt="2020-02-12T02:14:51.964" v="2946" actId="20577"/>
        <pc:sldMkLst>
          <pc:docMk/>
          <pc:sldMk cId="3961129159" sldId="273"/>
        </pc:sldMkLst>
        <pc:spChg chg="mod">
          <ac:chgData name="Shvodian, Bill [CTO]" userId="24ddce14-b8f7-4f54-af74-631294b67ab0" providerId="ADAL" clId="{B127FB04-4C3B-49A6-9BD3-ED61C61C90A8}" dt="2020-02-11T20:33:27.415" v="1247" actId="20577"/>
          <ac:spMkLst>
            <pc:docMk/>
            <pc:sldMk cId="3961129159" sldId="273"/>
            <ac:spMk id="62" creationId="{AA6C71EF-D135-4BF4-9D60-FD9BB08BAFEC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63" creationId="{7E1D21B1-5B0A-4E4B-99B9-66B3392EC2D3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64" creationId="{D473C0D2-F8DA-4A55-8E3B-F8AE2448F3AB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65" creationId="{E0B37A46-2753-4AAE-A942-760A279B49D4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66" creationId="{F69B7C6B-BBBE-4B85-B02E-B9EEA99CDD1D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67" creationId="{193E07C4-6870-48CB-8F16-2B0DF517BFB4}"/>
          </ac:spMkLst>
        </pc:spChg>
        <pc:spChg chg="del mod">
          <ac:chgData name="Shvodian, Bill [CTO]" userId="24ddce14-b8f7-4f54-af74-631294b67ab0" providerId="ADAL" clId="{B127FB04-4C3B-49A6-9BD3-ED61C61C90A8}" dt="2020-02-12T01:43:18.961" v="2570" actId="478"/>
          <ac:spMkLst>
            <pc:docMk/>
            <pc:sldMk cId="3961129159" sldId="273"/>
            <ac:spMk id="68" creationId="{75CD4691-8E40-41AC-9285-742CA01FCC60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69" creationId="{BC74FEFD-B22E-42A5-B777-A6078323F011}"/>
          </ac:spMkLst>
        </pc:spChg>
        <pc:spChg chg="del mod">
          <ac:chgData name="Shvodian, Bill [CTO]" userId="24ddce14-b8f7-4f54-af74-631294b67ab0" providerId="ADAL" clId="{B127FB04-4C3B-49A6-9BD3-ED61C61C90A8}" dt="2020-02-12T01:43:07.522" v="2564" actId="478"/>
          <ac:spMkLst>
            <pc:docMk/>
            <pc:sldMk cId="3961129159" sldId="273"/>
            <ac:spMk id="70" creationId="{6D38FB50-39B3-4554-A821-C586D8F67153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71" creationId="{7B6A3C2D-BE92-4636-BD96-DBD860E6CE89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72" creationId="{F10C9091-EFE2-4E1B-A4BB-C1CB8CE46A0E}"/>
          </ac:spMkLst>
        </pc:spChg>
        <pc:spChg chg="mod">
          <ac:chgData name="Shvodian, Bill [CTO]" userId="24ddce14-b8f7-4f54-af74-631294b67ab0" providerId="ADAL" clId="{B127FB04-4C3B-49A6-9BD3-ED61C61C90A8}" dt="2020-02-11T20:33:23.732" v="1246" actId="1076"/>
          <ac:spMkLst>
            <pc:docMk/>
            <pc:sldMk cId="3961129159" sldId="273"/>
            <ac:spMk id="73" creationId="{620CBF58-F917-4B5D-9BEB-54673419D170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74" creationId="{68F002FF-7156-4511-AABE-6BAE94011D47}"/>
          </ac:spMkLst>
        </pc:spChg>
        <pc:spChg chg="mod">
          <ac:chgData name="Shvodian, Bill [CTO]" userId="24ddce14-b8f7-4f54-af74-631294b67ab0" providerId="ADAL" clId="{B127FB04-4C3B-49A6-9BD3-ED61C61C90A8}" dt="2020-02-11T20:38:34.476" v="1387" actId="1076"/>
          <ac:spMkLst>
            <pc:docMk/>
            <pc:sldMk cId="3961129159" sldId="273"/>
            <ac:spMk id="75" creationId="{39D4321A-2FAF-4A80-AFCD-C6DAC7E42D26}"/>
          </ac:spMkLst>
        </pc:spChg>
        <pc:spChg chg="mod">
          <ac:chgData name="Shvodian, Bill [CTO]" userId="24ddce14-b8f7-4f54-af74-631294b67ab0" providerId="ADAL" clId="{B127FB04-4C3B-49A6-9BD3-ED61C61C90A8}" dt="2020-02-11T20:39:02.623" v="1394" actId="1076"/>
          <ac:spMkLst>
            <pc:docMk/>
            <pc:sldMk cId="3961129159" sldId="273"/>
            <ac:spMk id="76" creationId="{2E977E0D-7059-49EC-ADAE-79E382E8B33B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78" creationId="{38F1043A-09C0-4222-B899-286102D2A967}"/>
          </ac:spMkLst>
        </pc:spChg>
        <pc:spChg chg="mod">
          <ac:chgData name="Shvodian, Bill [CTO]" userId="24ddce14-b8f7-4f54-af74-631294b67ab0" providerId="ADAL" clId="{B127FB04-4C3B-49A6-9BD3-ED61C61C90A8}" dt="2020-02-11T20:58:20.178" v="1449" actId="14100"/>
          <ac:spMkLst>
            <pc:docMk/>
            <pc:sldMk cId="3961129159" sldId="273"/>
            <ac:spMk id="79" creationId="{B3FD0E9C-F2D1-4511-A86F-553101593AF7}"/>
          </ac:spMkLst>
        </pc:spChg>
        <pc:spChg chg="mod">
          <ac:chgData name="Shvodian, Bill [CTO]" userId="24ddce14-b8f7-4f54-af74-631294b67ab0" providerId="ADAL" clId="{B127FB04-4C3B-49A6-9BD3-ED61C61C90A8}" dt="2020-02-11T20:30:44.380" v="1189" actId="1038"/>
          <ac:spMkLst>
            <pc:docMk/>
            <pc:sldMk cId="3961129159" sldId="273"/>
            <ac:spMk id="81" creationId="{A55D8D42-8193-48AB-B210-E977F2438928}"/>
          </ac:spMkLst>
        </pc:spChg>
        <pc:spChg chg="add 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82" creationId="{5C6F70ED-C368-4766-B352-50435EF50F9C}"/>
          </ac:spMkLst>
        </pc:spChg>
        <pc:spChg chg="del mod">
          <ac:chgData name="Shvodian, Bill [CTO]" userId="24ddce14-b8f7-4f54-af74-631294b67ab0" providerId="ADAL" clId="{B127FB04-4C3B-49A6-9BD3-ED61C61C90A8}" dt="2020-02-12T01:43:09.508" v="2565" actId="478"/>
          <ac:spMkLst>
            <pc:docMk/>
            <pc:sldMk cId="3961129159" sldId="273"/>
            <ac:spMk id="85" creationId="{FF562786-E81B-4F0E-B6EC-4DE788944A21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95" creationId="{77803F46-44FE-4A55-A385-B35EF9CA65E7}"/>
          </ac:spMkLst>
        </pc:spChg>
        <pc:spChg chg="add mod">
          <ac:chgData name="Shvodian, Bill [CTO]" userId="24ddce14-b8f7-4f54-af74-631294b67ab0" providerId="ADAL" clId="{B127FB04-4C3B-49A6-9BD3-ED61C61C90A8}" dt="2020-02-12T01:44:58.083" v="2622" actId="1038"/>
          <ac:spMkLst>
            <pc:docMk/>
            <pc:sldMk cId="3961129159" sldId="273"/>
            <ac:spMk id="96" creationId="{978029EB-79AE-42E3-8795-5F9CC9BB1106}"/>
          </ac:spMkLst>
        </pc:spChg>
        <pc:spChg chg="add 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98" creationId="{D7E47B58-1CB6-4D28-A50F-670F111EDF0C}"/>
          </ac:spMkLst>
        </pc:spChg>
        <pc:spChg chg="add mod">
          <ac:chgData name="Shvodian, Bill [CTO]" userId="24ddce14-b8f7-4f54-af74-631294b67ab0" providerId="ADAL" clId="{B127FB04-4C3B-49A6-9BD3-ED61C61C90A8}" dt="2020-02-11T20:44:21.954" v="1427" actId="1076"/>
          <ac:spMkLst>
            <pc:docMk/>
            <pc:sldMk cId="3961129159" sldId="273"/>
            <ac:spMk id="99" creationId="{21A07494-25EB-48E8-AD32-C662CF40F1D6}"/>
          </ac:spMkLst>
        </pc:spChg>
        <pc:spChg chg="mod">
          <ac:chgData name="Shvodian, Bill [CTO]" userId="24ddce14-b8f7-4f54-af74-631294b67ab0" providerId="ADAL" clId="{B127FB04-4C3B-49A6-9BD3-ED61C61C90A8}" dt="2020-02-12T01:44:51.545" v="2603" actId="1038"/>
          <ac:spMkLst>
            <pc:docMk/>
            <pc:sldMk cId="3961129159" sldId="273"/>
            <ac:spMk id="106" creationId="{180295BC-FC7F-4ABC-91B1-924E050DE796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08" creationId="{099F4A70-2D41-4D14-9522-72AC9ED5325F}"/>
          </ac:spMkLst>
        </pc:spChg>
        <pc:spChg chg="mod">
          <ac:chgData name="Shvodian, Bill [CTO]" userId="24ddce14-b8f7-4f54-af74-631294b67ab0" providerId="ADAL" clId="{B127FB04-4C3B-49A6-9BD3-ED61C61C90A8}" dt="2020-02-11T20:38:57.758" v="1393" actId="1076"/>
          <ac:spMkLst>
            <pc:docMk/>
            <pc:sldMk cId="3961129159" sldId="273"/>
            <ac:spMk id="109" creationId="{D149F276-5A1C-40BD-B9A8-16DDC1D54474}"/>
          </ac:spMkLst>
        </pc:spChg>
        <pc:spChg chg="add mod">
          <ac:chgData name="Shvodian, Bill [CTO]" userId="24ddce14-b8f7-4f54-af74-631294b67ab0" providerId="ADAL" clId="{B127FB04-4C3B-49A6-9BD3-ED61C61C90A8}" dt="2020-02-11T20:43:55.022" v="1422" actId="1076"/>
          <ac:spMkLst>
            <pc:docMk/>
            <pc:sldMk cId="3961129159" sldId="273"/>
            <ac:spMk id="112" creationId="{622D2805-BC23-47AF-95BE-47E5DC3390EF}"/>
          </ac:spMkLst>
        </pc:spChg>
        <pc:spChg chg="add mod">
          <ac:chgData name="Shvodian, Bill [CTO]" userId="24ddce14-b8f7-4f54-af74-631294b67ab0" providerId="ADAL" clId="{B127FB04-4C3B-49A6-9BD3-ED61C61C90A8}" dt="2020-02-11T20:44:07.338" v="1425" actId="1076"/>
          <ac:spMkLst>
            <pc:docMk/>
            <pc:sldMk cId="3961129159" sldId="273"/>
            <ac:spMk id="113" creationId="{E366E6DC-2D70-4A59-9913-6DFD0F56D526}"/>
          </ac:spMkLst>
        </pc:spChg>
        <pc:spChg chg="mod">
          <ac:chgData name="Shvodian, Bill [CTO]" userId="24ddce14-b8f7-4f54-af74-631294b67ab0" providerId="ADAL" clId="{B127FB04-4C3B-49A6-9BD3-ED61C61C90A8}" dt="2020-02-11T21:29:12.154" v="2559" actId="20577"/>
          <ac:spMkLst>
            <pc:docMk/>
            <pc:sldMk cId="3961129159" sldId="273"/>
            <ac:spMk id="118" creationId="{819AA5AC-AFF3-4032-8CC1-DC92FCEC48D2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19" creationId="{592890E5-B258-4806-8560-10B16BBBAD4D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20" creationId="{59EC7DC0-0B3D-4E89-B90B-11A4757396BB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21" creationId="{8F093CEC-0B36-41CD-9C6A-AE9AF521D901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22" creationId="{D4743539-5515-4806-96E1-BD48EDC23421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23" creationId="{56510F01-B124-4C0A-AFFC-5C40DDCD8F1D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24" creationId="{C2B8A7B0-D7D6-439D-BF65-39AF65C364F7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25" creationId="{9C28DE52-4BBC-4617-BCBD-5BFA485D78F8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26" creationId="{E6E7FAFE-38F9-4388-96F3-B8E0B6D0D7CF}"/>
          </ac:spMkLst>
        </pc:spChg>
        <pc:spChg chg="mod">
          <ac:chgData name="Shvodian, Bill [CTO]" userId="24ddce14-b8f7-4f54-af74-631294b67ab0" providerId="ADAL" clId="{B127FB04-4C3B-49A6-9BD3-ED61C61C90A8}" dt="2020-02-11T21:29:16.313" v="2562" actId="20577"/>
          <ac:spMkLst>
            <pc:docMk/>
            <pc:sldMk cId="3961129159" sldId="273"/>
            <ac:spMk id="127" creationId="{2C045D64-EDCE-4060-9AA0-1F1C7FB73F55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28" creationId="{5CF8FC88-DD74-4C4B-A14E-BF58F03D5212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29" creationId="{3F27616E-155F-44D5-882B-D721DD2684CF}"/>
          </ac:spMkLst>
        </pc:spChg>
        <pc:spChg chg="add mod">
          <ac:chgData name="Shvodian, Bill [CTO]" userId="24ddce14-b8f7-4f54-af74-631294b67ab0" providerId="ADAL" clId="{B127FB04-4C3B-49A6-9BD3-ED61C61C90A8}" dt="2020-02-12T02:14:51.964" v="2946" actId="20577"/>
          <ac:spMkLst>
            <pc:docMk/>
            <pc:sldMk cId="3961129159" sldId="273"/>
            <ac:spMk id="130" creationId="{C0AA881B-DEE9-409A-A3FE-3629FAED3DA4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31" creationId="{F57AB2CE-D9E7-4519-A8A6-CA62275C3BDF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32" creationId="{B84D3A7B-AE2B-4599-9E31-B8EF1BB64761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33" creationId="{9DA077DB-D715-4F22-AC15-24CA1243A3AD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134" creationId="{501CB1AB-E3E8-4865-9B4D-18F4E8A35C76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35" creationId="{5146C87B-93C5-4CF0-ACC7-CE526116AE9C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40" creationId="{6EBE8D1C-22AE-40C4-B040-0FA80F3187EA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44" creationId="{DF022AA1-5BB2-4DF7-9466-72E9FE5EE949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45" creationId="{AA751982-2D21-428E-8D0D-A7AB09733492}"/>
          </ac:spMkLst>
        </pc:spChg>
        <pc:spChg chg="del mod">
          <ac:chgData name="Shvodian, Bill [CTO]" userId="24ddce14-b8f7-4f54-af74-631294b67ab0" providerId="ADAL" clId="{B127FB04-4C3B-49A6-9BD3-ED61C61C90A8}" dt="2020-02-12T01:45:14.930" v="2656" actId="478"/>
          <ac:spMkLst>
            <pc:docMk/>
            <pc:sldMk cId="3961129159" sldId="273"/>
            <ac:spMk id="146" creationId="{7E6E1A7C-300F-4439-981D-EF94E1674434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47" creationId="{1FADBC50-331D-4502-86EA-0646D67FD3A4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148" creationId="{1A478DFE-FD6F-47E7-B202-3B6965967F4E}"/>
          </ac:spMkLst>
        </pc:spChg>
        <pc:spChg chg="mod">
          <ac:chgData name="Shvodian, Bill [CTO]" userId="24ddce14-b8f7-4f54-af74-631294b67ab0" providerId="ADAL" clId="{B127FB04-4C3B-49A6-9BD3-ED61C61C90A8}" dt="2020-02-12T01:45:09.382" v="2655" actId="1037"/>
          <ac:spMkLst>
            <pc:docMk/>
            <pc:sldMk cId="3961129159" sldId="273"/>
            <ac:spMk id="149" creationId="{CC71E7FF-72A0-493E-92D9-E43EB8E5CAFB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50" creationId="{E41236FB-A5D9-4BD4-8314-80180DEB0EC6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51" creationId="{FAA43538-EB31-4E0D-9331-F4DD698FC44C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52" creationId="{9ED30672-2A56-4A67-AA33-109CF91567EB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53" creationId="{36B97A3E-2A61-4765-BF4F-259B86F75C4A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54" creationId="{40B8D53C-A46A-4B16-A246-F1A02D8E533A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156" creationId="{DF844524-3B58-4821-B904-005DBD947D55}"/>
          </ac:spMkLst>
        </pc:spChg>
        <pc:spChg chg="del mod">
          <ac:chgData name="Shvodian, Bill [CTO]" userId="24ddce14-b8f7-4f54-af74-631294b67ab0" providerId="ADAL" clId="{B127FB04-4C3B-49A6-9BD3-ED61C61C90A8}" dt="2020-02-12T01:43:03.212" v="2563" actId="478"/>
          <ac:spMkLst>
            <pc:docMk/>
            <pc:sldMk cId="3961129159" sldId="273"/>
            <ac:spMk id="157" creationId="{FB906F0C-F321-461C-B017-2C9E18B5F6CE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61" creationId="{4A8475E7-DF85-4E54-96ED-F9F840799DB5}"/>
          </ac:spMkLst>
        </pc:spChg>
        <pc:spChg chg="add mod">
          <ac:chgData name="Shvodian, Bill [CTO]" userId="24ddce14-b8f7-4f54-af74-631294b67ab0" providerId="ADAL" clId="{B127FB04-4C3B-49A6-9BD3-ED61C61C90A8}" dt="2020-02-12T01:43:39.216" v="2572" actId="1076"/>
          <ac:spMkLst>
            <pc:docMk/>
            <pc:sldMk cId="3961129159" sldId="273"/>
            <ac:spMk id="162" creationId="{361E169A-FAC3-4361-B690-0F2383B179EC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67" creationId="{72931ACE-68E7-4A92-AB1E-904AA8732628}"/>
          </ac:spMkLst>
        </pc:spChg>
        <pc:spChg chg="mod">
          <ac:chgData name="Shvodian, Bill [CTO]" userId="24ddce14-b8f7-4f54-af74-631294b67ab0" providerId="ADAL" clId="{B127FB04-4C3B-49A6-9BD3-ED61C61C90A8}" dt="2020-02-11T20:39:38.705" v="1397" actId="1076"/>
          <ac:spMkLst>
            <pc:docMk/>
            <pc:sldMk cId="3961129159" sldId="273"/>
            <ac:spMk id="168" creationId="{AE71F2CB-4BAD-4A47-AE7D-767FC74D4C33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71" creationId="{6A64EBAC-DD8E-4987-BE22-691C46AE3A06}"/>
          </ac:spMkLst>
        </pc:spChg>
        <pc:spChg chg="add mod">
          <ac:chgData name="Shvodian, Bill [CTO]" userId="24ddce14-b8f7-4f54-af74-631294b67ab0" providerId="ADAL" clId="{B127FB04-4C3B-49A6-9BD3-ED61C61C90A8}" dt="2020-02-12T01:48:27.713" v="2658" actId="1076"/>
          <ac:spMkLst>
            <pc:docMk/>
            <pc:sldMk cId="3961129159" sldId="273"/>
            <ac:spMk id="172" creationId="{A6F7AB28-07CA-43BE-9D79-EB1139A4B9CF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74" creationId="{7C0197B6-3E6E-45AB-A608-216D65B17D95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75" creationId="{1F64BE20-5C71-45F8-9237-DD7428632E63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76" creationId="{E701643A-703E-4B86-86FA-A853D02A9F69}"/>
          </ac:spMkLst>
        </pc:spChg>
        <pc:spChg chg="mod">
          <ac:chgData name="Shvodian, Bill [CTO]" userId="24ddce14-b8f7-4f54-af74-631294b67ab0" providerId="ADAL" clId="{B127FB04-4C3B-49A6-9BD3-ED61C61C90A8}" dt="2020-02-11T20:37:37.196" v="1379" actId="1037"/>
          <ac:spMkLst>
            <pc:docMk/>
            <pc:sldMk cId="3961129159" sldId="273"/>
            <ac:spMk id="181" creationId="{716F9222-43C0-4C02-A67A-E6ED5DCF7AAE}"/>
          </ac:spMkLst>
        </pc:spChg>
        <pc:cxnChg chg="add del mod">
          <ac:chgData name="Shvodian, Bill [CTO]" userId="24ddce14-b8f7-4f54-af74-631294b67ab0" providerId="ADAL" clId="{B127FB04-4C3B-49A6-9BD3-ED61C61C90A8}" dt="2020-02-12T01:43:03.212" v="2563" actId="478"/>
          <ac:cxnSpMkLst>
            <pc:docMk/>
            <pc:sldMk cId="3961129159" sldId="273"/>
            <ac:cxnSpMk id="3" creationId="{B51E900F-94C8-4B6E-A0E8-5CE6194772AE}"/>
          </ac:cxnSpMkLst>
        </pc:cxnChg>
        <pc:cxnChg chg="add del mod">
          <ac:chgData name="Shvodian, Bill [CTO]" userId="24ddce14-b8f7-4f54-af74-631294b67ab0" providerId="ADAL" clId="{B127FB04-4C3B-49A6-9BD3-ED61C61C90A8}" dt="2020-02-11T20:31:24.974" v="1214" actId="11529"/>
          <ac:cxnSpMkLst>
            <pc:docMk/>
            <pc:sldMk cId="3961129159" sldId="273"/>
            <ac:cxnSpMk id="5" creationId="{5F9C7EAF-7192-4A2F-84BC-3DA1AB1BD4F5}"/>
          </ac:cxnSpMkLst>
        </pc:cxnChg>
        <pc:cxnChg chg="add del mod">
          <ac:chgData name="Shvodian, Bill [CTO]" userId="24ddce14-b8f7-4f54-af74-631294b67ab0" providerId="ADAL" clId="{B127FB04-4C3B-49A6-9BD3-ED61C61C90A8}" dt="2020-02-12T01:43:12.523" v="2567" actId="478"/>
          <ac:cxnSpMkLst>
            <pc:docMk/>
            <pc:sldMk cId="3961129159" sldId="273"/>
            <ac:cxnSpMk id="11" creationId="{B3448689-8292-455B-B14C-348050249C21}"/>
          </ac:cxnSpMkLst>
        </pc:cxnChg>
        <pc:cxnChg chg="mod">
          <ac:chgData name="Shvodian, Bill [CTO]" userId="24ddce14-b8f7-4f54-af74-631294b67ab0" providerId="ADAL" clId="{B127FB04-4C3B-49A6-9BD3-ED61C61C90A8}" dt="2020-02-11T20:30:44.380" v="1189" actId="1038"/>
          <ac:cxnSpMkLst>
            <pc:docMk/>
            <pc:sldMk cId="3961129159" sldId="273"/>
            <ac:cxnSpMk id="13" creationId="{1C4F2F96-4C39-4CE0-B5C3-333CCBE78B85}"/>
          </ac:cxnSpMkLst>
        </pc:cxnChg>
        <pc:cxnChg chg="add del mod">
          <ac:chgData name="Shvodian, Bill [CTO]" userId="24ddce14-b8f7-4f54-af74-631294b67ab0" providerId="ADAL" clId="{B127FB04-4C3B-49A6-9BD3-ED61C61C90A8}" dt="2020-02-12T01:43:03.212" v="2563" actId="478"/>
          <ac:cxnSpMkLst>
            <pc:docMk/>
            <pc:sldMk cId="3961129159" sldId="273"/>
            <ac:cxnSpMk id="19" creationId="{A03F7A31-7517-4103-BB13-8763025C57AB}"/>
          </ac:cxnSpMkLst>
        </pc:cxnChg>
        <pc:cxnChg chg="add mod">
          <ac:chgData name="Shvodian, Bill [CTO]" userId="24ddce14-b8f7-4f54-af74-631294b67ab0" providerId="ADAL" clId="{B127FB04-4C3B-49A6-9BD3-ED61C61C90A8}" dt="2020-02-11T20:44:21.954" v="1427" actId="1076"/>
          <ac:cxnSpMkLst>
            <pc:docMk/>
            <pc:sldMk cId="3961129159" sldId="273"/>
            <ac:cxnSpMk id="29" creationId="{02836175-B330-4EFF-9608-D6E55C37AD55}"/>
          </ac:cxnSpMkLst>
        </pc:cxnChg>
        <pc:cxnChg chg="add mod">
          <ac:chgData name="Shvodian, Bill [CTO]" userId="24ddce14-b8f7-4f54-af74-631294b67ab0" providerId="ADAL" clId="{B127FB04-4C3B-49A6-9BD3-ED61C61C90A8}" dt="2020-02-11T20:44:21.954" v="1427" actId="1076"/>
          <ac:cxnSpMkLst>
            <pc:docMk/>
            <pc:sldMk cId="3961129159" sldId="273"/>
            <ac:cxnSpMk id="31" creationId="{D060E00E-3619-4A49-B4D8-1E65DBA44194}"/>
          </ac:cxnSpMkLst>
        </pc:cxnChg>
        <pc:cxnChg chg="add mod">
          <ac:chgData name="Shvodian, Bill [CTO]" userId="24ddce14-b8f7-4f54-af74-631294b67ab0" providerId="ADAL" clId="{B127FB04-4C3B-49A6-9BD3-ED61C61C90A8}" dt="2020-02-11T20:44:37.144" v="1430" actId="14100"/>
          <ac:cxnSpMkLst>
            <pc:docMk/>
            <pc:sldMk cId="3961129159" sldId="273"/>
            <ac:cxnSpMk id="34" creationId="{6FEA6970-C259-4A45-8F18-DAAF5B3D5837}"/>
          </ac:cxnSpMkLst>
        </pc:cxnChg>
        <pc:cxnChg chg="del mod">
          <ac:chgData name="Shvodian, Bill [CTO]" userId="24ddce14-b8f7-4f54-af74-631294b67ab0" providerId="ADAL" clId="{B127FB04-4C3B-49A6-9BD3-ED61C61C90A8}" dt="2020-02-12T01:43:11.291" v="2566" actId="478"/>
          <ac:cxnSpMkLst>
            <pc:docMk/>
            <pc:sldMk cId="3961129159" sldId="273"/>
            <ac:cxnSpMk id="35" creationId="{811B47BC-F7A2-4376-89DA-A55F20EF058C}"/>
          </ac:cxnSpMkLst>
        </pc:cxnChg>
        <pc:cxnChg chg="del mod">
          <ac:chgData name="Shvodian, Bill [CTO]" userId="24ddce14-b8f7-4f54-af74-631294b67ab0" providerId="ADAL" clId="{B127FB04-4C3B-49A6-9BD3-ED61C61C90A8}" dt="2020-02-12T01:43:03.212" v="2563" actId="478"/>
          <ac:cxnSpMkLst>
            <pc:docMk/>
            <pc:sldMk cId="3961129159" sldId="273"/>
            <ac:cxnSpMk id="37" creationId="{05CDC4A0-2E12-4D98-8007-C9BBCF3CA190}"/>
          </ac:cxnSpMkLst>
        </pc:cxnChg>
        <pc:cxnChg chg="del mod">
          <ac:chgData name="Shvodian, Bill [CTO]" userId="24ddce14-b8f7-4f54-af74-631294b67ab0" providerId="ADAL" clId="{B127FB04-4C3B-49A6-9BD3-ED61C61C90A8}" dt="2020-02-12T01:43:03.212" v="2563" actId="478"/>
          <ac:cxnSpMkLst>
            <pc:docMk/>
            <pc:sldMk cId="3961129159" sldId="273"/>
            <ac:cxnSpMk id="40" creationId="{20333183-DCFE-49EC-A71B-0F795DDA25F5}"/>
          </ac:cxnSpMkLst>
        </pc:cxnChg>
        <pc:cxnChg chg="del mod">
          <ac:chgData name="Shvodian, Bill [CTO]" userId="24ddce14-b8f7-4f54-af74-631294b67ab0" providerId="ADAL" clId="{B127FB04-4C3B-49A6-9BD3-ED61C61C90A8}" dt="2020-02-12T01:43:14.250" v="2568" actId="478"/>
          <ac:cxnSpMkLst>
            <pc:docMk/>
            <pc:sldMk cId="3961129159" sldId="273"/>
            <ac:cxnSpMk id="42" creationId="{1222952A-9443-4A33-9A37-0E1B4FEB4E5E}"/>
          </ac:cxnSpMkLst>
        </pc:cxnChg>
        <pc:cxnChg chg="add mod">
          <ac:chgData name="Shvodian, Bill [CTO]" userId="24ddce14-b8f7-4f54-af74-631294b67ab0" providerId="ADAL" clId="{B127FB04-4C3B-49A6-9BD3-ED61C61C90A8}" dt="2020-02-12T01:44:07.142" v="2574" actId="11529"/>
          <ac:cxnSpMkLst>
            <pc:docMk/>
            <pc:sldMk cId="3961129159" sldId="273"/>
            <ac:cxnSpMk id="43" creationId="{8EAC632D-B192-4314-A585-52EDEF20C6EC}"/>
          </ac:cxnSpMkLst>
        </pc:cxnChg>
        <pc:cxnChg chg="del mod">
          <ac:chgData name="Shvodian, Bill [CTO]" userId="24ddce14-b8f7-4f54-af74-631294b67ab0" providerId="ADAL" clId="{B127FB04-4C3B-49A6-9BD3-ED61C61C90A8}" dt="2020-02-11T20:32:32.670" v="1236" actId="478"/>
          <ac:cxnSpMkLst>
            <pc:docMk/>
            <pc:sldMk cId="3961129159" sldId="273"/>
            <ac:cxnSpMk id="45" creationId="{950C7DF5-3FC0-4D25-AEB6-E106AEBC8990}"/>
          </ac:cxnSpMkLst>
        </pc:cxnChg>
        <pc:cxnChg chg="add mod">
          <ac:chgData name="Shvodian, Bill [CTO]" userId="24ddce14-b8f7-4f54-af74-631294b67ab0" providerId="ADAL" clId="{B127FB04-4C3B-49A6-9BD3-ED61C61C90A8}" dt="2020-02-12T01:44:12.698" v="2575" actId="11529"/>
          <ac:cxnSpMkLst>
            <pc:docMk/>
            <pc:sldMk cId="3961129159" sldId="273"/>
            <ac:cxnSpMk id="46" creationId="{25B98D69-C247-4515-8B88-016EE54C15F4}"/>
          </ac:cxnSpMkLst>
        </pc:cxnChg>
        <pc:cxnChg chg="add del mod">
          <ac:chgData name="Shvodian, Bill [CTO]" userId="24ddce14-b8f7-4f54-af74-631294b67ab0" providerId="ADAL" clId="{B127FB04-4C3B-49A6-9BD3-ED61C61C90A8}" dt="2020-02-12T01:44:43.930" v="2578" actId="478"/>
          <ac:cxnSpMkLst>
            <pc:docMk/>
            <pc:sldMk cId="3961129159" sldId="273"/>
            <ac:cxnSpMk id="48" creationId="{43D66B95-0D95-429E-B0EC-D9D3765D809B}"/>
          </ac:cxnSpMkLst>
        </pc:cxnChg>
        <pc:cxnChg chg="add mod">
          <ac:chgData name="Shvodian, Bill [CTO]" userId="24ddce14-b8f7-4f54-af74-631294b67ab0" providerId="ADAL" clId="{B127FB04-4C3B-49A6-9BD3-ED61C61C90A8}" dt="2020-02-12T01:44:27.113" v="2577" actId="11529"/>
          <ac:cxnSpMkLst>
            <pc:docMk/>
            <pc:sldMk cId="3961129159" sldId="273"/>
            <ac:cxnSpMk id="50" creationId="{5438C62B-4452-4B0E-B4F3-1A2102B6D514}"/>
          </ac:cxnSpMkLst>
        </pc:cxnChg>
        <pc:cxnChg chg="del mod">
          <ac:chgData name="Shvodian, Bill [CTO]" userId="24ddce14-b8f7-4f54-af74-631294b67ab0" providerId="ADAL" clId="{B127FB04-4C3B-49A6-9BD3-ED61C61C90A8}" dt="2020-02-12T01:43:03.212" v="2563" actId="478"/>
          <ac:cxnSpMkLst>
            <pc:docMk/>
            <pc:sldMk cId="3961129159" sldId="273"/>
            <ac:cxnSpMk id="53" creationId="{2AE14E1D-F443-4A1C-BE19-75ACD81638C5}"/>
          </ac:cxnSpMkLst>
        </pc:cxnChg>
        <pc:cxnChg chg="del mod">
          <ac:chgData name="Shvodian, Bill [CTO]" userId="24ddce14-b8f7-4f54-af74-631294b67ab0" providerId="ADAL" clId="{B127FB04-4C3B-49A6-9BD3-ED61C61C90A8}" dt="2020-02-12T01:43:03.212" v="2563" actId="478"/>
          <ac:cxnSpMkLst>
            <pc:docMk/>
            <pc:sldMk cId="3961129159" sldId="273"/>
            <ac:cxnSpMk id="55" creationId="{16119E04-23A8-4F4C-B6B6-198CAF2E06F0}"/>
          </ac:cxnSpMkLst>
        </pc:cxnChg>
        <pc:cxnChg chg="del mod">
          <ac:chgData name="Shvodian, Bill [CTO]" userId="24ddce14-b8f7-4f54-af74-631294b67ab0" providerId="ADAL" clId="{B127FB04-4C3B-49A6-9BD3-ED61C61C90A8}" dt="2020-02-12T01:43:03.212" v="2563" actId="478"/>
          <ac:cxnSpMkLst>
            <pc:docMk/>
            <pc:sldMk cId="3961129159" sldId="273"/>
            <ac:cxnSpMk id="57" creationId="{EF0B6404-FF00-48E8-A64D-FAA95F47B478}"/>
          </ac:cxnSpMkLst>
        </pc:cxnChg>
        <pc:cxnChg chg="del mod">
          <ac:chgData name="Shvodian, Bill [CTO]" userId="24ddce14-b8f7-4f54-af74-631294b67ab0" providerId="ADAL" clId="{B127FB04-4C3B-49A6-9BD3-ED61C61C90A8}" dt="2020-02-12T01:43:17.536" v="2569" actId="478"/>
          <ac:cxnSpMkLst>
            <pc:docMk/>
            <pc:sldMk cId="3961129159" sldId="273"/>
            <ac:cxnSpMk id="59" creationId="{FFAF2C14-A60B-41C6-AEE7-4DDBF0ACF73D}"/>
          </ac:cxnSpMkLst>
        </pc:cxnChg>
        <pc:cxnChg chg="mod">
          <ac:chgData name="Shvodian, Bill [CTO]" userId="24ddce14-b8f7-4f54-af74-631294b67ab0" providerId="ADAL" clId="{B127FB04-4C3B-49A6-9BD3-ED61C61C90A8}" dt="2020-02-11T20:30:44.380" v="1189" actId="1038"/>
          <ac:cxnSpMkLst>
            <pc:docMk/>
            <pc:sldMk cId="3961129159" sldId="273"/>
            <ac:cxnSpMk id="80" creationId="{C1F94533-41F8-46EA-B5ED-3F507544D749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36" creationId="{E8003558-10D8-41EF-8B9C-0DC518CFEDE1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37" creationId="{C97BD904-7E3F-4908-A7E7-1F9A28B7DAC8}"/>
          </ac:cxnSpMkLst>
        </pc:cxnChg>
        <pc:cxnChg chg="del mod">
          <ac:chgData name="Shvodian, Bill [CTO]" userId="24ddce14-b8f7-4f54-af74-631294b67ab0" providerId="ADAL" clId="{B127FB04-4C3B-49A6-9BD3-ED61C61C90A8}" dt="2020-02-11T20:39:31.119" v="1396" actId="478"/>
          <ac:cxnSpMkLst>
            <pc:docMk/>
            <pc:sldMk cId="3961129159" sldId="273"/>
            <ac:cxnSpMk id="138" creationId="{957E951C-A99F-4D2C-BDA8-14A5C4EE8BDE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39" creationId="{7252414E-095C-4FEC-AC46-5EA407B3424C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41" creationId="{C60C9145-386A-4149-9B12-4A71E3FD9E9D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42" creationId="{02AAAAE9-60E3-4A41-B732-C4DA7F84C8A3}"/>
          </ac:cxnSpMkLst>
        </pc:cxnChg>
        <pc:cxnChg chg="mod">
          <ac:chgData name="Shvodian, Bill [CTO]" userId="24ddce14-b8f7-4f54-af74-631294b67ab0" providerId="ADAL" clId="{B127FB04-4C3B-49A6-9BD3-ED61C61C90A8}" dt="2020-02-12T01:43:49.347" v="2573" actId="14100"/>
          <ac:cxnSpMkLst>
            <pc:docMk/>
            <pc:sldMk cId="3961129159" sldId="273"/>
            <ac:cxnSpMk id="143" creationId="{B1F8F8AF-7B13-4400-8836-9A2BB89D9A22}"/>
          </ac:cxnSpMkLst>
        </pc:cxnChg>
        <pc:cxnChg chg="del mod">
          <ac:chgData name="Shvodian, Bill [CTO]" userId="24ddce14-b8f7-4f54-af74-631294b67ab0" providerId="ADAL" clId="{B127FB04-4C3B-49A6-9BD3-ED61C61C90A8}" dt="2020-02-12T01:43:03.212" v="2563" actId="478"/>
          <ac:cxnSpMkLst>
            <pc:docMk/>
            <pc:sldMk cId="3961129159" sldId="273"/>
            <ac:cxnSpMk id="155" creationId="{7F602E81-9AE4-45F5-9FBB-A4642AC769EF}"/>
          </ac:cxnSpMkLst>
        </pc:cxnChg>
        <pc:cxnChg chg="add mod">
          <ac:chgData name="Shvodian, Bill [CTO]" userId="24ddce14-b8f7-4f54-af74-631294b67ab0" providerId="ADAL" clId="{B127FB04-4C3B-49A6-9BD3-ED61C61C90A8}" dt="2020-02-12T01:43:39.216" v="2572" actId="1076"/>
          <ac:cxnSpMkLst>
            <pc:docMk/>
            <pc:sldMk cId="3961129159" sldId="273"/>
            <ac:cxnSpMk id="158" creationId="{FA1D1206-AD34-4963-92DA-E6D90E1806A9}"/>
          </ac:cxnSpMkLst>
        </pc:cxnChg>
        <pc:cxnChg chg="mod">
          <ac:chgData name="Shvodian, Bill [CTO]" userId="24ddce14-b8f7-4f54-af74-631294b67ab0" providerId="ADAL" clId="{B127FB04-4C3B-49A6-9BD3-ED61C61C90A8}" dt="2020-02-11T20:38:57.758" v="1393" actId="1076"/>
          <ac:cxnSpMkLst>
            <pc:docMk/>
            <pc:sldMk cId="3961129159" sldId="273"/>
            <ac:cxnSpMk id="159" creationId="{0383856C-05B2-43DB-982B-E62B79AA0BBF}"/>
          </ac:cxnSpMkLst>
        </pc:cxnChg>
        <pc:cxnChg chg="add mod">
          <ac:chgData name="Shvodian, Bill [CTO]" userId="24ddce14-b8f7-4f54-af74-631294b67ab0" providerId="ADAL" clId="{B127FB04-4C3B-49A6-9BD3-ED61C61C90A8}" dt="2020-02-12T01:43:39.216" v="2572" actId="1076"/>
          <ac:cxnSpMkLst>
            <pc:docMk/>
            <pc:sldMk cId="3961129159" sldId="273"/>
            <ac:cxnSpMk id="160" creationId="{5B87D139-3C75-4F8E-B5CF-4515DFBFAAD5}"/>
          </ac:cxnSpMkLst>
        </pc:cxnChg>
        <pc:cxnChg chg="mod">
          <ac:chgData name="Shvodian, Bill [CTO]" userId="24ddce14-b8f7-4f54-af74-631294b67ab0" providerId="ADAL" clId="{B127FB04-4C3B-49A6-9BD3-ED61C61C90A8}" dt="2020-02-11T20:39:02.623" v="1394" actId="1076"/>
          <ac:cxnSpMkLst>
            <pc:docMk/>
            <pc:sldMk cId="3961129159" sldId="273"/>
            <ac:cxnSpMk id="163" creationId="{F1C45617-D671-4844-A506-9421CF75BD44}"/>
          </ac:cxnSpMkLst>
        </pc:cxnChg>
        <pc:cxnChg chg="add mod">
          <ac:chgData name="Shvodian, Bill [CTO]" userId="24ddce14-b8f7-4f54-af74-631294b67ab0" providerId="ADAL" clId="{B127FB04-4C3B-49A6-9BD3-ED61C61C90A8}" dt="2020-02-12T01:43:39.216" v="2572" actId="1076"/>
          <ac:cxnSpMkLst>
            <pc:docMk/>
            <pc:sldMk cId="3961129159" sldId="273"/>
            <ac:cxnSpMk id="164" creationId="{149770EC-38C4-4547-B43B-A907DC041949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65" creationId="{694837DC-9B30-4B2D-AC95-55A861D2AED2}"/>
          </ac:cxnSpMkLst>
        </pc:cxnChg>
        <pc:cxnChg chg="add mod">
          <ac:chgData name="Shvodian, Bill [CTO]" userId="24ddce14-b8f7-4f54-af74-631294b67ab0" providerId="ADAL" clId="{B127FB04-4C3B-49A6-9BD3-ED61C61C90A8}" dt="2020-02-12T01:43:39.216" v="2572" actId="1076"/>
          <ac:cxnSpMkLst>
            <pc:docMk/>
            <pc:sldMk cId="3961129159" sldId="273"/>
            <ac:cxnSpMk id="166" creationId="{4049FD09-2F5B-4C1C-BCBF-8B7020E9B032}"/>
          </ac:cxnSpMkLst>
        </pc:cxnChg>
        <pc:cxnChg chg="add mod">
          <ac:chgData name="Shvodian, Bill [CTO]" userId="24ddce14-b8f7-4f54-af74-631294b67ab0" providerId="ADAL" clId="{B127FB04-4C3B-49A6-9BD3-ED61C61C90A8}" dt="2020-02-12T01:43:39.216" v="2572" actId="1076"/>
          <ac:cxnSpMkLst>
            <pc:docMk/>
            <pc:sldMk cId="3961129159" sldId="273"/>
            <ac:cxnSpMk id="169" creationId="{3570CBAD-EAF4-495F-BAC0-1416D7504195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70" creationId="{84D0CF8C-FAE2-4CAD-A1E3-F1277DDBC7FF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73" creationId="{F81E6380-0773-4263-8D4B-132639730004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78" creationId="{52B15EC5-8662-466E-985A-565135E9AFF9}"/>
          </ac:cxnSpMkLst>
        </pc:cxnChg>
        <pc:cxnChg chg="mod">
          <ac:chgData name="Shvodian, Bill [CTO]" userId="24ddce14-b8f7-4f54-af74-631294b67ab0" providerId="ADAL" clId="{B127FB04-4C3B-49A6-9BD3-ED61C61C90A8}" dt="2020-02-11T20:37:37.196" v="1379" actId="1037"/>
          <ac:cxnSpMkLst>
            <pc:docMk/>
            <pc:sldMk cId="3961129159" sldId="273"/>
            <ac:cxnSpMk id="180" creationId="{ED046D9D-EA94-4107-957D-E9C5CCE26BC8}"/>
          </ac:cxnSpMkLst>
        </pc:cxnChg>
      </pc:sldChg>
      <pc:sldChg chg="modSp add">
        <pc:chgData name="Shvodian, Bill [CTO]" userId="24ddce14-b8f7-4f54-af74-631294b67ab0" providerId="ADAL" clId="{B127FB04-4C3B-49A6-9BD3-ED61C61C90A8}" dt="2020-02-14T00:21:30.033" v="3068" actId="20577"/>
        <pc:sldMkLst>
          <pc:docMk/>
          <pc:sldMk cId="39916219" sldId="274"/>
        </pc:sldMkLst>
        <pc:spChg chg="mod">
          <ac:chgData name="Shvodian, Bill [CTO]" userId="24ddce14-b8f7-4f54-af74-631294b67ab0" providerId="ADAL" clId="{B127FB04-4C3B-49A6-9BD3-ED61C61C90A8}" dt="2020-02-12T02:13:05.677" v="2912" actId="20577"/>
          <ac:spMkLst>
            <pc:docMk/>
            <pc:sldMk cId="39916219" sldId="274"/>
            <ac:spMk id="2" creationId="{C5F0E82C-74DF-439D-92EF-FE474142785E}"/>
          </ac:spMkLst>
        </pc:spChg>
        <pc:spChg chg="mod">
          <ac:chgData name="Shvodian, Bill [CTO]" userId="24ddce14-b8f7-4f54-af74-631294b67ab0" providerId="ADAL" clId="{B127FB04-4C3B-49A6-9BD3-ED61C61C90A8}" dt="2020-02-14T00:21:30.033" v="3068" actId="20577"/>
          <ac:spMkLst>
            <pc:docMk/>
            <pc:sldMk cId="39916219" sldId="274"/>
            <ac:spMk id="3" creationId="{427D1ED4-0A6C-4560-B286-5C431971C4C9}"/>
          </ac:spMkLst>
        </pc:spChg>
      </pc:sldChg>
      <pc:sldChg chg="modSp add">
        <pc:chgData name="Shvodian, Bill [CTO]" userId="24ddce14-b8f7-4f54-af74-631294b67ab0" providerId="ADAL" clId="{B127FB04-4C3B-49A6-9BD3-ED61C61C90A8}" dt="2020-02-14T00:12:23.297" v="3049" actId="313"/>
        <pc:sldMkLst>
          <pc:docMk/>
          <pc:sldMk cId="1749334117" sldId="275"/>
        </pc:sldMkLst>
        <pc:spChg chg="mod">
          <ac:chgData name="Shvodian, Bill [CTO]" userId="24ddce14-b8f7-4f54-af74-631294b67ab0" providerId="ADAL" clId="{B127FB04-4C3B-49A6-9BD3-ED61C61C90A8}" dt="2020-02-11T21:24:46.269" v="2556" actId="20577"/>
          <ac:spMkLst>
            <pc:docMk/>
            <pc:sldMk cId="1749334117" sldId="275"/>
            <ac:spMk id="2" creationId="{82B7057F-3B5E-45A2-9EF0-D43A251DFFF6}"/>
          </ac:spMkLst>
        </pc:spChg>
        <pc:spChg chg="mod">
          <ac:chgData name="Shvodian, Bill [CTO]" userId="24ddce14-b8f7-4f54-af74-631294b67ab0" providerId="ADAL" clId="{B127FB04-4C3B-49A6-9BD3-ED61C61C90A8}" dt="2020-02-14T00:12:23.297" v="3049" actId="313"/>
          <ac:spMkLst>
            <pc:docMk/>
            <pc:sldMk cId="1749334117" sldId="275"/>
            <ac:spMk id="3" creationId="{50240CFB-DBBA-40A2-A9CF-35983EC531C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D2FD2-FEF9-44CF-8CCA-4CDC02B9F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33D3CE-C713-4B95-969B-F035BA6EC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CB9ED-FCEC-4070-AC7F-A05FFD2C2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DB2C9-3968-47AD-AF0A-767EB0D13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7EDB83-B8FD-4B06-ADC8-77DB06FA6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843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B08BA-3CC7-45A7-97B2-F08FAF0F0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70B5BA-B369-4143-8537-DDCDB15A74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F7703-5D24-4B42-A753-AECF6D78C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F5BA4-5006-412A-AA0A-8C98B0FFF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0307D0-2FA1-42DF-92D7-F9BD8B354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56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72760E-9D88-4454-808C-B28988127B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44C9AA-0AA9-4885-BB00-606ADB2B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339A43-E80B-4CD9-9B6F-2AF79A6CF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D4799-65DE-4FBF-9B8B-191D29DD1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24C9E-AB36-4A9B-BC14-CFAFDD9F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97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6E46A-667D-4E23-9640-C05CFD739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2175F-FF94-4838-801E-0A1EBDEF0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C276D8-9231-4F52-B145-BE7F23E17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CFF0B-E1C0-494A-BD81-8B985BFF6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E3CDF-E88E-4E41-BC52-DBBB13160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624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A6030-5419-48A4-B5C2-C8D328E81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C3F31-EC76-4207-AC5C-C6EA66C6C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381571-76B8-4148-B550-57E02181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E01D95-E0EE-4190-88D8-43255B870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44D98-ECEA-4FA2-AAE1-6E462D83C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29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D4C04-22A0-4F74-9FB6-6B994AED9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CB165-8EF4-4835-9769-27CEA9B6B5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B674E1-1615-497D-B91F-D97E17CB63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81AC9-7709-4506-AB6F-EC625E498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CED08C-0D30-4017-A09B-A76B51C9B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52A175-6174-4EA5-AFDB-90C77FEEF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9B039-E39C-45CC-BCC6-024E59870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69397F-EB7F-4250-9932-06C583EC2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A1F0A9-92DA-4377-B079-D7FA427DA7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EC7DD6-BF28-42D3-8508-DEF2FB480E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51F4E9-6FAA-4373-BBF8-357C366071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0AF0B5-579E-4E9B-857D-1EA626C6A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0F4E37-C62D-4C4E-A07F-7F56C929B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E818F0-25E3-4EB7-A87D-B6552D421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811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24988-B214-4AA5-B3C0-B6A4A905D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712060-10A3-438E-B6AE-D6AEFD35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206D11-FFB2-4B1F-B61A-E824B23CE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64F533-4E57-4FA7-9FB9-73C5367B1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32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235705-2CD6-4AF1-AD41-9BB1D5D1F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024C1A-ED37-4781-A695-EED7E9886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F1F5E-72C6-4D8F-85E6-6EB056CAA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423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85517-0DD8-48B0-A1F3-ACE0D5E30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6B06A-0521-4F77-B824-E64DED715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CBA856-107A-471B-9774-DE38E20299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24683E-3AA2-4EA3-8B1E-6773DE415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54ED4-6193-4664-B024-697F5715E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D6463E-1A20-40F4-86FD-078BF56C1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59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5029A-BD48-4384-BC04-35E6107A0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C400B0-3235-4110-8A47-1B4B6965EA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E2E865-6DD6-42BA-A612-DC3199872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EF018C-AC3A-4F2C-8D93-335BCEE5E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9E3D20-BBE6-4340-84A3-4E7ACD886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2113A7-B839-4C73-9CCC-BE8539A13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88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68024C-48A0-4720-BA2B-CA4ED9FEB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45FFDC-CBD5-41E1-9E1B-030FD810E6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40887-048C-4B1B-926A-1020DDDFC0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F8BA0-BB70-44F6-9D1D-84C9AD190919}" type="datetimeFigureOut">
              <a:rPr lang="en-US" smtClean="0"/>
              <a:t>02/13/2020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D93D52-1BF8-4729-A956-6CD51B9AAE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F43C7-FB95-4E7C-80F5-AC7FA0FC8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09428-7F8F-4854-A206-2F552784C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70657-66A1-4B99-98DC-E744ED9884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Power Class 1.5 control logic and proposed text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CE4A54-CD95-4FAC-A605-7320B79D86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Sprint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4F8295-ACD0-42DE-8921-939D1527B55C}"/>
              </a:ext>
            </a:extLst>
          </p:cNvPr>
          <p:cNvSpPr/>
          <p:nvPr/>
        </p:nvSpPr>
        <p:spPr>
          <a:xfrm>
            <a:off x="1811382" y="583882"/>
            <a:ext cx="867373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TSG-RAN4 Meeting #94-e</a:t>
            </a:r>
            <a:r>
              <a:rPr lang="en-GB" sz="16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R4-2000426</a:t>
            </a:r>
            <a:endParaRPr lang="en-US" sz="105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Online, , 24th Feb 2020 - 6th Mar 2020</a:t>
            </a:r>
            <a:endParaRPr lang="en-US" sz="105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332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1EF00-DF57-4D15-98F3-1F8430937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text in 38.101-3 for intra-band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99942-C252-4DFD-95B5-C7590397A2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marR="0" indent="0" algn="just">
              <a:spcBef>
                <a:spcPts val="0"/>
              </a:spcBef>
              <a:spcAft>
                <a:spcPts val="9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If UE supports a different power class than the default </a:t>
            </a: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</a:rPr>
              <a:t>UE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power class for EN-DC band combination, and the supported power class enables higher maximum output power than that of the default power class: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-	if the E-UTRA UL/DL configuration is 0 or 6; or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-	if the E-UTRA UL/DL configuration is 1 and special subframe configuration is 0 or 5; or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-	if the IE </a:t>
            </a:r>
            <a:r>
              <a:rPr lang="en-GB" i="1" dirty="0">
                <a:latin typeface="Times New Roman" panose="02020603050405020304" pitchFamily="18" charset="0"/>
                <a:ea typeface="SimSun" panose="02010600030101010101" pitchFamily="2" charset="-122"/>
              </a:rPr>
              <a:t>p-maxUE-FR1-r15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 as defined in TS 36.331 [8] is provided and set to the maximum output power of the default power class or lower;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045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-	apply all requirements for the default power class, and set the configured transmitted power as specified in clause 6.2B.4;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-	else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-	apply all requirements for the supported power class, and set the configured transmitted power class as specified in clause 6.2B.4;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973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owchart: Decision 61">
            <a:extLst>
              <a:ext uri="{FF2B5EF4-FFF2-40B4-BE49-F238E27FC236}">
                <a16:creationId xmlns:a16="http://schemas.microsoft.com/office/drawing/2014/main" id="{AA6C71EF-D135-4BF4-9D60-FD9BB08BAFEC}"/>
              </a:ext>
            </a:extLst>
          </p:cNvPr>
          <p:cNvSpPr/>
          <p:nvPr/>
        </p:nvSpPr>
        <p:spPr>
          <a:xfrm>
            <a:off x="538125" y="2145979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PC≠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default?</a:t>
            </a:r>
          </a:p>
        </p:txBody>
      </p:sp>
      <p:sp>
        <p:nvSpPr>
          <p:cNvPr id="63" name="Flowchart: Decision 62">
            <a:extLst>
              <a:ext uri="{FF2B5EF4-FFF2-40B4-BE49-F238E27FC236}">
                <a16:creationId xmlns:a16="http://schemas.microsoft.com/office/drawing/2014/main" id="{7E1D21B1-5B0A-4E4B-99B9-66B3392EC2D3}"/>
              </a:ext>
            </a:extLst>
          </p:cNvPr>
          <p:cNvSpPr/>
          <p:nvPr/>
        </p:nvSpPr>
        <p:spPr>
          <a:xfrm>
            <a:off x="3979262" y="3130592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Config 1 SSC 0 or 5?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473C0D2-F8DA-4A55-8E3B-F8AE2448F3AB}"/>
              </a:ext>
            </a:extLst>
          </p:cNvPr>
          <p:cNvSpPr txBox="1"/>
          <p:nvPr/>
        </p:nvSpPr>
        <p:spPr>
          <a:xfrm>
            <a:off x="1379890" y="2857366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B37A46-2753-4AAE-A942-760A279B49D4}"/>
              </a:ext>
            </a:extLst>
          </p:cNvPr>
          <p:cNvSpPr txBox="1"/>
          <p:nvPr/>
        </p:nvSpPr>
        <p:spPr>
          <a:xfrm>
            <a:off x="7669127" y="319015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93E07C4-6870-48CB-8F16-2B0DF517BFB4}"/>
              </a:ext>
            </a:extLst>
          </p:cNvPr>
          <p:cNvSpPr txBox="1"/>
          <p:nvPr/>
        </p:nvSpPr>
        <p:spPr>
          <a:xfrm>
            <a:off x="8925826" y="3959590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CD4691-8E40-41AC-9285-742CA01FCC60}"/>
              </a:ext>
            </a:extLst>
          </p:cNvPr>
          <p:cNvSpPr txBox="1"/>
          <p:nvPr/>
        </p:nvSpPr>
        <p:spPr>
          <a:xfrm>
            <a:off x="8974653" y="2825105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9" name="Flowchart: Decision 68">
            <a:extLst>
              <a:ext uri="{FF2B5EF4-FFF2-40B4-BE49-F238E27FC236}">
                <a16:creationId xmlns:a16="http://schemas.microsoft.com/office/drawing/2014/main" id="{BC74FEFD-B22E-42A5-B777-A6078323F011}"/>
              </a:ext>
            </a:extLst>
          </p:cNvPr>
          <p:cNvSpPr/>
          <p:nvPr/>
        </p:nvSpPr>
        <p:spPr>
          <a:xfrm>
            <a:off x="6135829" y="3125824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PMax</a:t>
            </a:r>
            <a:r>
              <a:rPr lang="en-US" sz="1400" dirty="0">
                <a:solidFill>
                  <a:schemeClr val="tx1"/>
                </a:solidFill>
              </a:rPr>
              <a:t> present?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D38FB50-39B3-4554-A821-C586D8F67153}"/>
              </a:ext>
            </a:extLst>
          </p:cNvPr>
          <p:cNvSpPr txBox="1"/>
          <p:nvPr/>
        </p:nvSpPr>
        <p:spPr>
          <a:xfrm>
            <a:off x="5506609" y="3184303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2" name="Flowchart: Decision 71">
            <a:extLst>
              <a:ext uri="{FF2B5EF4-FFF2-40B4-BE49-F238E27FC236}">
                <a16:creationId xmlns:a16="http://schemas.microsoft.com/office/drawing/2014/main" id="{F10C9091-EFE2-4E1B-A4BB-C1CB8CE46A0E}"/>
              </a:ext>
            </a:extLst>
          </p:cNvPr>
          <p:cNvSpPr/>
          <p:nvPr/>
        </p:nvSpPr>
        <p:spPr>
          <a:xfrm>
            <a:off x="8155441" y="3125823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PMax≤23?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20CBF58-F917-4B5D-9BEB-54673419D170}"/>
              </a:ext>
            </a:extLst>
          </p:cNvPr>
          <p:cNvSpPr txBox="1"/>
          <p:nvPr/>
        </p:nvSpPr>
        <p:spPr>
          <a:xfrm>
            <a:off x="2037578" y="2198416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E977E0D-7059-49EC-ADAE-79E382E8B33B}"/>
              </a:ext>
            </a:extLst>
          </p:cNvPr>
          <p:cNvSpPr/>
          <p:nvPr/>
        </p:nvSpPr>
        <p:spPr>
          <a:xfrm>
            <a:off x="10014401" y="5098612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PC2 applies</a:t>
            </a:r>
          </a:p>
        </p:txBody>
      </p:sp>
      <p:sp>
        <p:nvSpPr>
          <p:cNvPr id="78" name="Flowchart: Decision 77">
            <a:extLst>
              <a:ext uri="{FF2B5EF4-FFF2-40B4-BE49-F238E27FC236}">
                <a16:creationId xmlns:a16="http://schemas.microsoft.com/office/drawing/2014/main" id="{38F1043A-09C0-4222-B899-286102D2A967}"/>
              </a:ext>
            </a:extLst>
          </p:cNvPr>
          <p:cNvSpPr/>
          <p:nvPr/>
        </p:nvSpPr>
        <p:spPr>
          <a:xfrm>
            <a:off x="1863193" y="3130592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Config 0 or 6?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F562786-E81B-4F0E-B6EC-4DE788944A21}"/>
              </a:ext>
            </a:extLst>
          </p:cNvPr>
          <p:cNvSpPr txBox="1"/>
          <p:nvPr/>
        </p:nvSpPr>
        <p:spPr>
          <a:xfrm>
            <a:off x="2626680" y="2825105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7803F46-44FE-4A55-A385-B35EF9CA65E7}"/>
              </a:ext>
            </a:extLst>
          </p:cNvPr>
          <p:cNvSpPr txBox="1"/>
          <p:nvPr/>
        </p:nvSpPr>
        <p:spPr>
          <a:xfrm>
            <a:off x="3421375" y="3223151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180295BC-FC7F-4ABC-91B1-924E050DE796}"/>
              </a:ext>
            </a:extLst>
          </p:cNvPr>
          <p:cNvSpPr/>
          <p:nvPr/>
        </p:nvSpPr>
        <p:spPr>
          <a:xfrm>
            <a:off x="8914220" y="2474465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7E6E1A7C-300F-4439-981D-EF94E1674434}"/>
              </a:ext>
            </a:extLst>
          </p:cNvPr>
          <p:cNvSpPr/>
          <p:nvPr/>
        </p:nvSpPr>
        <p:spPr>
          <a:xfrm>
            <a:off x="4753426" y="2473262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1A478DFE-FD6F-47E7-B202-3B6965967F4E}"/>
              </a:ext>
            </a:extLst>
          </p:cNvPr>
          <p:cNvSpPr txBox="1"/>
          <p:nvPr/>
        </p:nvSpPr>
        <p:spPr>
          <a:xfrm>
            <a:off x="4748739" y="2843073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CC71E7FF-72A0-493E-92D9-E43EB8E5CAFB}"/>
              </a:ext>
            </a:extLst>
          </p:cNvPr>
          <p:cNvSpPr/>
          <p:nvPr/>
        </p:nvSpPr>
        <p:spPr>
          <a:xfrm>
            <a:off x="2625192" y="2481972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635AD56-D508-4B43-8A92-D25CD7C8CA02}"/>
              </a:ext>
            </a:extLst>
          </p:cNvPr>
          <p:cNvSpPr/>
          <p:nvPr/>
        </p:nvSpPr>
        <p:spPr>
          <a:xfrm>
            <a:off x="10029805" y="2219763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PC3 applies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4F2F96-4C39-4CE0-B5C3-333CCBE78B85}"/>
              </a:ext>
            </a:extLst>
          </p:cNvPr>
          <p:cNvCxnSpPr>
            <a:stCxn id="62" idx="3"/>
            <a:endCxn id="77" idx="1"/>
          </p:cNvCxnSpPr>
          <p:nvPr/>
        </p:nvCxnSpPr>
        <p:spPr>
          <a:xfrm>
            <a:off x="2205000" y="2555554"/>
            <a:ext cx="78248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F0B6404-FF00-48E8-A64D-FAA95F47B478}"/>
              </a:ext>
            </a:extLst>
          </p:cNvPr>
          <p:cNvCxnSpPr>
            <a:stCxn id="69" idx="3"/>
            <a:endCxn id="72" idx="1"/>
          </p:cNvCxnSpPr>
          <p:nvPr/>
        </p:nvCxnSpPr>
        <p:spPr>
          <a:xfrm flipV="1">
            <a:off x="7802704" y="3535398"/>
            <a:ext cx="35273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FFAF2C14-A60B-41C6-AEE7-4DDBF0ACF73D}"/>
              </a:ext>
            </a:extLst>
          </p:cNvPr>
          <p:cNvCxnSpPr>
            <a:stCxn id="72" idx="0"/>
            <a:endCxn id="77" idx="1"/>
          </p:cNvCxnSpPr>
          <p:nvPr/>
        </p:nvCxnSpPr>
        <p:spPr>
          <a:xfrm rot="5400000" flipH="1" flipV="1">
            <a:off x="9224208" y="2320226"/>
            <a:ext cx="570269" cy="104092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7F602E81-9AE4-45F5-9FBB-A4642AC769EF}"/>
              </a:ext>
            </a:extLst>
          </p:cNvPr>
          <p:cNvCxnSpPr>
            <a:stCxn id="72" idx="2"/>
          </p:cNvCxnSpPr>
          <p:nvPr/>
        </p:nvCxnSpPr>
        <p:spPr>
          <a:xfrm rot="5400000">
            <a:off x="7671831" y="3249865"/>
            <a:ext cx="621940" cy="201215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DF844524-3B58-4821-B904-005DBD947D55}"/>
              </a:ext>
            </a:extLst>
          </p:cNvPr>
          <p:cNvSpPr txBox="1"/>
          <p:nvPr/>
        </p:nvSpPr>
        <p:spPr>
          <a:xfrm>
            <a:off x="6969267" y="390691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FB906F0C-F321-461C-B017-2C9E18B5F6CE}"/>
              </a:ext>
            </a:extLst>
          </p:cNvPr>
          <p:cNvSpPr/>
          <p:nvPr/>
        </p:nvSpPr>
        <p:spPr>
          <a:xfrm>
            <a:off x="6906301" y="4515243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B486D627-C4BF-4371-8865-568BFE6EA189}"/>
              </a:ext>
            </a:extLst>
          </p:cNvPr>
          <p:cNvCxnSpPr>
            <a:stCxn id="69" idx="2"/>
            <a:endCxn id="76" idx="1"/>
          </p:cNvCxnSpPr>
          <p:nvPr/>
        </p:nvCxnSpPr>
        <p:spPr>
          <a:xfrm rot="16200000" flipH="1">
            <a:off x="7747120" y="3167121"/>
            <a:ext cx="1489429" cy="304513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itle 1">
            <a:extLst>
              <a:ext uri="{FF2B5EF4-FFF2-40B4-BE49-F238E27FC236}">
                <a16:creationId xmlns:a16="http://schemas.microsoft.com/office/drawing/2014/main" id="{1E245AE7-2C7C-4D87-BCAD-0FE490852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Logic for existing intra-band EN-DC text</a:t>
            </a:r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E21D26D3-4DD5-406D-9C29-D9666F761FBB}"/>
              </a:ext>
            </a:extLst>
          </p:cNvPr>
          <p:cNvCxnSpPr>
            <a:cxnSpLocks/>
          </p:cNvCxnSpPr>
          <p:nvPr/>
        </p:nvCxnSpPr>
        <p:spPr>
          <a:xfrm>
            <a:off x="1370624" y="1802620"/>
            <a:ext cx="10286" cy="323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383154A0-CA4F-43EC-B18C-2C11C04B44A3}"/>
              </a:ext>
            </a:extLst>
          </p:cNvPr>
          <p:cNvSpPr txBox="1"/>
          <p:nvPr/>
        </p:nvSpPr>
        <p:spPr>
          <a:xfrm>
            <a:off x="1352574" y="1731072"/>
            <a:ext cx="729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Start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2917A1D-7860-41B5-BD16-6C1CFCA72ECE}"/>
              </a:ext>
            </a:extLst>
          </p:cNvPr>
          <p:cNvCxnSpPr/>
          <p:nvPr/>
        </p:nvCxnSpPr>
        <p:spPr>
          <a:xfrm flipV="1">
            <a:off x="4815732" y="2579006"/>
            <a:ext cx="0" cy="5741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33DF572-926B-4F5D-9D44-E324B0E684D3}"/>
              </a:ext>
            </a:extLst>
          </p:cNvPr>
          <p:cNvCxnSpPr>
            <a:cxnSpLocks/>
            <a:endCxn id="149" idx="4"/>
          </p:cNvCxnSpPr>
          <p:nvPr/>
        </p:nvCxnSpPr>
        <p:spPr>
          <a:xfrm flipV="1">
            <a:off x="2696629" y="2629133"/>
            <a:ext cx="1" cy="5149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3630EBB-9BC1-4C21-9624-2C384694BB41}"/>
              </a:ext>
            </a:extLst>
          </p:cNvPr>
          <p:cNvCxnSpPr>
            <a:cxnSpLocks/>
            <a:stCxn id="63" idx="3"/>
            <a:endCxn id="69" idx="1"/>
          </p:cNvCxnSpPr>
          <p:nvPr/>
        </p:nvCxnSpPr>
        <p:spPr>
          <a:xfrm flipV="1">
            <a:off x="5646137" y="3535399"/>
            <a:ext cx="489692" cy="47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3688255-873C-4F3A-80D4-F95D5F47007E}"/>
              </a:ext>
            </a:extLst>
          </p:cNvPr>
          <p:cNvCxnSpPr>
            <a:endCxn id="63" idx="1"/>
          </p:cNvCxnSpPr>
          <p:nvPr/>
        </p:nvCxnSpPr>
        <p:spPr>
          <a:xfrm flipV="1">
            <a:off x="3530068" y="3540167"/>
            <a:ext cx="449194" cy="134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08746F8C-3B15-4839-9649-04C203BF2E00}"/>
              </a:ext>
            </a:extLst>
          </p:cNvPr>
          <p:cNvCxnSpPr>
            <a:stCxn id="62" idx="2"/>
            <a:endCxn id="78" idx="1"/>
          </p:cNvCxnSpPr>
          <p:nvPr/>
        </p:nvCxnSpPr>
        <p:spPr>
          <a:xfrm rot="16200000" flipH="1">
            <a:off x="1329859" y="3006833"/>
            <a:ext cx="575038" cy="49163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7954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7057F-3B5E-45A2-9EF0-D43A251D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for intra-band EN-DC PC 1.5 logic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40CFB-DBBA-40A2-A9CF-35983EC53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existing text for intra-band EN-DC disallows UL/DL configuration 1 under the worst case assumption that all GP symbols will be scheduled for UL</a:t>
            </a:r>
          </a:p>
          <a:p>
            <a:r>
              <a:rPr lang="en-US" dirty="0"/>
              <a:t>For 29 dBm HPUE, with worst case NR uplink assumptions only UL/DL config 5 would be below the necessary 25%</a:t>
            </a:r>
          </a:p>
          <a:p>
            <a:r>
              <a:rPr lang="en-US" dirty="0"/>
              <a:t>Rather than limit intra-band EN-DC with PC 1.5 to UL/DL configuration 5, we’d prefer to allow UL/DL configuration 2, 4 and 5 and have the NR UL duty cycle checked against </a:t>
            </a:r>
            <a:r>
              <a:rPr lang="en-US" dirty="0" err="1"/>
              <a:t>maxUplinkDutyCycle</a:t>
            </a:r>
            <a:r>
              <a:rPr lang="en-US" dirty="0"/>
              <a:t> instead of making worst case assumptions about NR symbols in the GP period.</a:t>
            </a:r>
          </a:p>
        </p:txBody>
      </p:sp>
    </p:spTree>
    <p:extLst>
      <p:ext uri="{BB962C8B-B14F-4D97-AF65-F5344CB8AC3E}">
        <p14:creationId xmlns:p14="http://schemas.microsoft.com/office/powerpoint/2010/main" val="1749334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owchart: Decision 61">
            <a:extLst>
              <a:ext uri="{FF2B5EF4-FFF2-40B4-BE49-F238E27FC236}">
                <a16:creationId xmlns:a16="http://schemas.microsoft.com/office/drawing/2014/main" id="{AA6C71EF-D135-4BF4-9D60-FD9BB08BAFEC}"/>
              </a:ext>
            </a:extLst>
          </p:cNvPr>
          <p:cNvSpPr/>
          <p:nvPr/>
        </p:nvSpPr>
        <p:spPr>
          <a:xfrm>
            <a:off x="372666" y="639407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PC&gt;PC3?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20CBF58-F917-4B5D-9BEB-54673419D170}"/>
              </a:ext>
            </a:extLst>
          </p:cNvPr>
          <p:cNvSpPr txBox="1"/>
          <p:nvPr/>
        </p:nvSpPr>
        <p:spPr>
          <a:xfrm>
            <a:off x="1809712" y="662433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9D4321A-2FAF-4A80-AFCD-C6DAC7E42D26}"/>
              </a:ext>
            </a:extLst>
          </p:cNvPr>
          <p:cNvSpPr txBox="1"/>
          <p:nvPr/>
        </p:nvSpPr>
        <p:spPr>
          <a:xfrm>
            <a:off x="1706809" y="3636407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E977E0D-7059-49EC-ADAE-79E382E8B33B}"/>
              </a:ext>
            </a:extLst>
          </p:cNvPr>
          <p:cNvSpPr/>
          <p:nvPr/>
        </p:nvSpPr>
        <p:spPr>
          <a:xfrm>
            <a:off x="10556985" y="3574194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PC2 applies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180295BC-FC7F-4ABC-91B1-924E050DE796}"/>
              </a:ext>
            </a:extLst>
          </p:cNvPr>
          <p:cNvSpPr/>
          <p:nvPr/>
        </p:nvSpPr>
        <p:spPr>
          <a:xfrm>
            <a:off x="8731353" y="967893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099F4A70-2D41-4D14-9522-72AC9ED5325F}"/>
              </a:ext>
            </a:extLst>
          </p:cNvPr>
          <p:cNvSpPr/>
          <p:nvPr/>
        </p:nvSpPr>
        <p:spPr>
          <a:xfrm>
            <a:off x="9903639" y="5931198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CC71E7FF-72A0-493E-92D9-E43EB8E5CAFB}"/>
              </a:ext>
            </a:extLst>
          </p:cNvPr>
          <p:cNvSpPr/>
          <p:nvPr/>
        </p:nvSpPr>
        <p:spPr>
          <a:xfrm>
            <a:off x="4575927" y="975400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635AD56-D508-4B43-8A92-D25CD7C8CA02}"/>
              </a:ext>
            </a:extLst>
          </p:cNvPr>
          <p:cNvSpPr/>
          <p:nvPr/>
        </p:nvSpPr>
        <p:spPr>
          <a:xfrm>
            <a:off x="10029805" y="713191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PC3 applies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4F2F96-4C39-4CE0-B5C3-333CCBE78B85}"/>
              </a:ext>
            </a:extLst>
          </p:cNvPr>
          <p:cNvCxnSpPr>
            <a:stCxn id="62" idx="3"/>
            <a:endCxn id="77" idx="1"/>
          </p:cNvCxnSpPr>
          <p:nvPr/>
        </p:nvCxnSpPr>
        <p:spPr>
          <a:xfrm>
            <a:off x="2039541" y="1048982"/>
            <a:ext cx="79902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Flowchart: Decision 108">
            <a:extLst>
              <a:ext uri="{FF2B5EF4-FFF2-40B4-BE49-F238E27FC236}">
                <a16:creationId xmlns:a16="http://schemas.microsoft.com/office/drawing/2014/main" id="{D149F276-5A1C-40BD-B9A8-16DDC1D54474}"/>
              </a:ext>
            </a:extLst>
          </p:cNvPr>
          <p:cNvSpPr/>
          <p:nvPr/>
        </p:nvSpPr>
        <p:spPr>
          <a:xfrm>
            <a:off x="194362" y="3556356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PC&gt;PC2?</a:t>
            </a:r>
          </a:p>
        </p:txBody>
      </p:sp>
      <p:sp>
        <p:nvSpPr>
          <p:cNvPr id="118" name="Flowchart: Decision 117">
            <a:extLst>
              <a:ext uri="{FF2B5EF4-FFF2-40B4-BE49-F238E27FC236}">
                <a16:creationId xmlns:a16="http://schemas.microsoft.com/office/drawing/2014/main" id="{819AA5AC-AFF3-4032-8CC1-DC92FCEC48D2}"/>
              </a:ext>
            </a:extLst>
          </p:cNvPr>
          <p:cNvSpPr/>
          <p:nvPr/>
        </p:nvSpPr>
        <p:spPr>
          <a:xfrm>
            <a:off x="4642840" y="5591367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Dutycycle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&gt;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MaxULDC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/2?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92890E5-B258-4806-8560-10B16BBBAD4D}"/>
              </a:ext>
            </a:extLst>
          </p:cNvPr>
          <p:cNvSpPr txBox="1"/>
          <p:nvPr/>
        </p:nvSpPr>
        <p:spPr>
          <a:xfrm>
            <a:off x="8663888" y="4641781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9EC7DC0-0B3D-4E89-B90B-11A4757396BB}"/>
              </a:ext>
            </a:extLst>
          </p:cNvPr>
          <p:cNvSpPr txBox="1"/>
          <p:nvPr/>
        </p:nvSpPr>
        <p:spPr>
          <a:xfrm>
            <a:off x="6167421" y="4636566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8F093CEC-0B36-41CD-9C6A-AE9AF521D901}"/>
              </a:ext>
            </a:extLst>
          </p:cNvPr>
          <p:cNvSpPr txBox="1"/>
          <p:nvPr/>
        </p:nvSpPr>
        <p:spPr>
          <a:xfrm>
            <a:off x="9892613" y="4301430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22" name="Flowchart: Decision 121">
            <a:extLst>
              <a:ext uri="{FF2B5EF4-FFF2-40B4-BE49-F238E27FC236}">
                <a16:creationId xmlns:a16="http://schemas.microsoft.com/office/drawing/2014/main" id="{D4743539-5515-4806-96E1-BD48EDC23421}"/>
              </a:ext>
            </a:extLst>
          </p:cNvPr>
          <p:cNvSpPr/>
          <p:nvPr/>
        </p:nvSpPr>
        <p:spPr>
          <a:xfrm>
            <a:off x="7134825" y="4596322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PMax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present?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56510F01-B124-4C0A-AFFC-5C40DDCD8F1D}"/>
              </a:ext>
            </a:extLst>
          </p:cNvPr>
          <p:cNvSpPr txBox="1"/>
          <p:nvPr/>
        </p:nvSpPr>
        <p:spPr>
          <a:xfrm>
            <a:off x="5409102" y="6319525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2B8A7B0-D7D6-439D-BF65-39AF65C364F7}"/>
              </a:ext>
            </a:extLst>
          </p:cNvPr>
          <p:cNvSpPr txBox="1"/>
          <p:nvPr/>
        </p:nvSpPr>
        <p:spPr>
          <a:xfrm>
            <a:off x="4080267" y="4658117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25" name="Flowchart: Decision 124">
            <a:extLst>
              <a:ext uri="{FF2B5EF4-FFF2-40B4-BE49-F238E27FC236}">
                <a16:creationId xmlns:a16="http://schemas.microsoft.com/office/drawing/2014/main" id="{9C28DE52-4BBC-4617-BCBD-5BFA485D78F8}"/>
              </a:ext>
            </a:extLst>
          </p:cNvPr>
          <p:cNvSpPr/>
          <p:nvPr/>
        </p:nvSpPr>
        <p:spPr>
          <a:xfrm>
            <a:off x="9146982" y="4597237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PMax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≤ 26?</a:t>
            </a:r>
          </a:p>
        </p:txBody>
      </p:sp>
      <p:sp>
        <p:nvSpPr>
          <p:cNvPr id="126" name="Flowchart: Decision 125">
            <a:extLst>
              <a:ext uri="{FF2B5EF4-FFF2-40B4-BE49-F238E27FC236}">
                <a16:creationId xmlns:a16="http://schemas.microsoft.com/office/drawing/2014/main" id="{E6E7FAFE-38F9-4388-96F3-B8E0B6D0D7CF}"/>
              </a:ext>
            </a:extLst>
          </p:cNvPr>
          <p:cNvSpPr/>
          <p:nvPr/>
        </p:nvSpPr>
        <p:spPr>
          <a:xfrm>
            <a:off x="2506275" y="4583436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MaxUplinkDutyCycle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absent?</a:t>
            </a:r>
          </a:p>
        </p:txBody>
      </p:sp>
      <p:sp>
        <p:nvSpPr>
          <p:cNvPr id="127" name="Flowchart: Decision 126">
            <a:extLst>
              <a:ext uri="{FF2B5EF4-FFF2-40B4-BE49-F238E27FC236}">
                <a16:creationId xmlns:a16="http://schemas.microsoft.com/office/drawing/2014/main" id="{2C045D64-EDCE-4060-9AA0-1F1C7FB73F55}"/>
              </a:ext>
            </a:extLst>
          </p:cNvPr>
          <p:cNvSpPr/>
          <p:nvPr/>
        </p:nvSpPr>
        <p:spPr>
          <a:xfrm>
            <a:off x="4634513" y="4582219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Dutycycle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&gt;25%?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F8FC88-DD74-4C4B-A14E-BF58F03D5212}"/>
              </a:ext>
            </a:extLst>
          </p:cNvPr>
          <p:cNvSpPr txBox="1"/>
          <p:nvPr/>
        </p:nvSpPr>
        <p:spPr>
          <a:xfrm>
            <a:off x="5383989" y="4275146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F27616E-155F-44D5-882B-D721DD2684CF}"/>
              </a:ext>
            </a:extLst>
          </p:cNvPr>
          <p:cNvSpPr txBox="1"/>
          <p:nvPr/>
        </p:nvSpPr>
        <p:spPr>
          <a:xfrm>
            <a:off x="3206939" y="535374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F57AB2CE-D9E7-4519-A8A6-CA62275C3BDF}"/>
              </a:ext>
            </a:extLst>
          </p:cNvPr>
          <p:cNvSpPr/>
          <p:nvPr/>
        </p:nvSpPr>
        <p:spPr>
          <a:xfrm>
            <a:off x="6808593" y="4932316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9DA077DB-D715-4F22-AC15-24CA1243A3AD}"/>
              </a:ext>
            </a:extLst>
          </p:cNvPr>
          <p:cNvSpPr txBox="1"/>
          <p:nvPr/>
        </p:nvSpPr>
        <p:spPr>
          <a:xfrm>
            <a:off x="6122160" y="5648191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E8003558-10D8-41EF-8B9C-0DC518CFEDE1}"/>
              </a:ext>
            </a:extLst>
          </p:cNvPr>
          <p:cNvCxnSpPr>
            <a:stCxn id="126" idx="3"/>
            <a:endCxn id="127" idx="1"/>
          </p:cNvCxnSpPr>
          <p:nvPr/>
        </p:nvCxnSpPr>
        <p:spPr>
          <a:xfrm flipV="1">
            <a:off x="4173150" y="4991794"/>
            <a:ext cx="461363" cy="12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C97BD904-7E3F-4908-A7E7-1F9A28B7DAC8}"/>
              </a:ext>
            </a:extLst>
          </p:cNvPr>
          <p:cNvCxnSpPr>
            <a:cxnSpLocks/>
            <a:endCxn id="118" idx="1"/>
          </p:cNvCxnSpPr>
          <p:nvPr/>
        </p:nvCxnSpPr>
        <p:spPr>
          <a:xfrm rot="16200000" flipH="1">
            <a:off x="3668286" y="5026387"/>
            <a:ext cx="645981" cy="13031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7252414E-095C-4FEC-AC46-5EA407B3424C}"/>
              </a:ext>
            </a:extLst>
          </p:cNvPr>
          <p:cNvCxnSpPr>
            <a:cxnSpLocks/>
            <a:stCxn id="127" idx="3"/>
            <a:endCxn id="122" idx="1"/>
          </p:cNvCxnSpPr>
          <p:nvPr/>
        </p:nvCxnSpPr>
        <p:spPr>
          <a:xfrm>
            <a:off x="6301388" y="4991794"/>
            <a:ext cx="833437" cy="141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or: Elbow 140">
            <a:extLst>
              <a:ext uri="{FF2B5EF4-FFF2-40B4-BE49-F238E27FC236}">
                <a16:creationId xmlns:a16="http://schemas.microsoft.com/office/drawing/2014/main" id="{C60C9145-386A-4149-9B12-4A71E3FD9E9D}"/>
              </a:ext>
            </a:extLst>
          </p:cNvPr>
          <p:cNvCxnSpPr>
            <a:stCxn id="118" idx="2"/>
            <a:endCxn id="122" idx="1"/>
          </p:cNvCxnSpPr>
          <p:nvPr/>
        </p:nvCxnSpPr>
        <p:spPr>
          <a:xfrm rot="5400000" flipH="1" flipV="1">
            <a:off x="5603241" y="4878933"/>
            <a:ext cx="1404620" cy="1658547"/>
          </a:xfrm>
          <a:prstGeom prst="bentConnector4">
            <a:avLst>
              <a:gd name="adj1" fmla="val -16275"/>
              <a:gd name="adj2" fmla="val 8488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02AAAAE9-60E3-4A41-B732-C4DA7F84C8A3}"/>
              </a:ext>
            </a:extLst>
          </p:cNvPr>
          <p:cNvCxnSpPr>
            <a:stCxn id="122" idx="3"/>
            <a:endCxn id="125" idx="1"/>
          </p:cNvCxnSpPr>
          <p:nvPr/>
        </p:nvCxnSpPr>
        <p:spPr>
          <a:xfrm>
            <a:off x="8801700" y="5005897"/>
            <a:ext cx="345282" cy="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B1F8F8AF-7B13-4400-8836-9A2BB89D9A22}"/>
              </a:ext>
            </a:extLst>
          </p:cNvPr>
          <p:cNvCxnSpPr>
            <a:cxnSpLocks/>
            <a:stCxn id="145" idx="2"/>
          </p:cNvCxnSpPr>
          <p:nvPr/>
        </p:nvCxnSpPr>
        <p:spPr>
          <a:xfrm rot="5400000">
            <a:off x="4945412" y="1890393"/>
            <a:ext cx="1235930" cy="245540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ctor: Elbow 158">
            <a:extLst>
              <a:ext uri="{FF2B5EF4-FFF2-40B4-BE49-F238E27FC236}">
                <a16:creationId xmlns:a16="http://schemas.microsoft.com/office/drawing/2014/main" id="{0383856C-05B2-43DB-982B-E62B79AA0BBF}"/>
              </a:ext>
            </a:extLst>
          </p:cNvPr>
          <p:cNvCxnSpPr>
            <a:cxnSpLocks/>
            <a:endCxn id="109" idx="0"/>
          </p:cNvCxnSpPr>
          <p:nvPr/>
        </p:nvCxnSpPr>
        <p:spPr>
          <a:xfrm rot="10800000">
            <a:off x="1027801" y="3556357"/>
            <a:ext cx="3358909" cy="179953"/>
          </a:xfrm>
          <a:prstGeom prst="bentConnector4">
            <a:avLst>
              <a:gd name="adj1" fmla="val 37594"/>
              <a:gd name="adj2" fmla="val 22703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F1C45617-D671-4844-A506-9421CF75BD44}"/>
              </a:ext>
            </a:extLst>
          </p:cNvPr>
          <p:cNvCxnSpPr>
            <a:cxnSpLocks/>
            <a:stCxn id="109" idx="3"/>
            <a:endCxn id="76" idx="1"/>
          </p:cNvCxnSpPr>
          <p:nvPr/>
        </p:nvCxnSpPr>
        <p:spPr>
          <a:xfrm flipV="1">
            <a:off x="1861237" y="3909985"/>
            <a:ext cx="8695748" cy="559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694837DC-9B30-4B2D-AC95-55A861D2AED2}"/>
              </a:ext>
            </a:extLst>
          </p:cNvPr>
          <p:cNvCxnSpPr>
            <a:cxnSpLocks/>
            <a:stCxn id="127" idx="0"/>
          </p:cNvCxnSpPr>
          <p:nvPr/>
        </p:nvCxnSpPr>
        <p:spPr>
          <a:xfrm flipV="1">
            <a:off x="5467951" y="3920693"/>
            <a:ext cx="8326" cy="661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Oval 166">
            <a:extLst>
              <a:ext uri="{FF2B5EF4-FFF2-40B4-BE49-F238E27FC236}">
                <a16:creationId xmlns:a16="http://schemas.microsoft.com/office/drawing/2014/main" id="{72931ACE-68E7-4A92-AB1E-904AA8732628}"/>
              </a:ext>
            </a:extLst>
          </p:cNvPr>
          <p:cNvSpPr/>
          <p:nvPr/>
        </p:nvSpPr>
        <p:spPr>
          <a:xfrm>
            <a:off x="5396512" y="3858578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AE71F2CB-4BAD-4A47-AE7D-767FC74D4C33}"/>
              </a:ext>
            </a:extLst>
          </p:cNvPr>
          <p:cNvSpPr txBox="1"/>
          <p:nvPr/>
        </p:nvSpPr>
        <p:spPr>
          <a:xfrm>
            <a:off x="1028985" y="535374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  <p:cxnSp>
        <p:nvCxnSpPr>
          <p:cNvPr id="170" name="Connector: Elbow 169">
            <a:extLst>
              <a:ext uri="{FF2B5EF4-FFF2-40B4-BE49-F238E27FC236}">
                <a16:creationId xmlns:a16="http://schemas.microsoft.com/office/drawing/2014/main" id="{84D0CF8C-FAE2-4CAD-A1E3-F1277DDBC7FF}"/>
              </a:ext>
            </a:extLst>
          </p:cNvPr>
          <p:cNvCxnSpPr>
            <a:stCxn id="118" idx="3"/>
          </p:cNvCxnSpPr>
          <p:nvPr/>
        </p:nvCxnSpPr>
        <p:spPr>
          <a:xfrm flipV="1">
            <a:off x="6309715" y="3920693"/>
            <a:ext cx="337025" cy="208024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Oval 170">
            <a:extLst>
              <a:ext uri="{FF2B5EF4-FFF2-40B4-BE49-F238E27FC236}">
                <a16:creationId xmlns:a16="http://schemas.microsoft.com/office/drawing/2014/main" id="{6A64EBAC-DD8E-4987-BE22-691C46AE3A06}"/>
              </a:ext>
            </a:extLst>
          </p:cNvPr>
          <p:cNvSpPr/>
          <p:nvPr/>
        </p:nvSpPr>
        <p:spPr>
          <a:xfrm>
            <a:off x="6566905" y="3847112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F81E6380-0773-4263-8D4B-132639730004}"/>
              </a:ext>
            </a:extLst>
          </p:cNvPr>
          <p:cNvCxnSpPr>
            <a:stCxn id="125" idx="0"/>
          </p:cNvCxnSpPr>
          <p:nvPr/>
        </p:nvCxnSpPr>
        <p:spPr>
          <a:xfrm flipH="1" flipV="1">
            <a:off x="9969732" y="3920692"/>
            <a:ext cx="10688" cy="676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Oval 173">
            <a:extLst>
              <a:ext uri="{FF2B5EF4-FFF2-40B4-BE49-F238E27FC236}">
                <a16:creationId xmlns:a16="http://schemas.microsoft.com/office/drawing/2014/main" id="{7C0197B6-3E6E-45AB-A608-216D65B17D95}"/>
              </a:ext>
            </a:extLst>
          </p:cNvPr>
          <p:cNvSpPr/>
          <p:nvPr/>
        </p:nvSpPr>
        <p:spPr>
          <a:xfrm>
            <a:off x="9898294" y="3836405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1F64BE20-5C71-45F8-9237-DD7428632E63}"/>
              </a:ext>
            </a:extLst>
          </p:cNvPr>
          <p:cNvSpPr txBox="1"/>
          <p:nvPr/>
        </p:nvSpPr>
        <p:spPr>
          <a:xfrm>
            <a:off x="9909901" y="535374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E701643A-703E-4B86-86FA-A853D02A9F69}"/>
              </a:ext>
            </a:extLst>
          </p:cNvPr>
          <p:cNvSpPr/>
          <p:nvPr/>
        </p:nvSpPr>
        <p:spPr>
          <a:xfrm>
            <a:off x="10529683" y="5679168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PC1.5 applies</a:t>
            </a:r>
          </a:p>
        </p:txBody>
      </p:sp>
      <p:cxnSp>
        <p:nvCxnSpPr>
          <p:cNvPr id="178" name="Connector: Elbow 177">
            <a:extLst>
              <a:ext uri="{FF2B5EF4-FFF2-40B4-BE49-F238E27FC236}">
                <a16:creationId xmlns:a16="http://schemas.microsoft.com/office/drawing/2014/main" id="{52B15EC5-8662-466E-985A-565135E9AFF9}"/>
              </a:ext>
            </a:extLst>
          </p:cNvPr>
          <p:cNvCxnSpPr>
            <a:stCxn id="122" idx="2"/>
            <a:endCxn id="176" idx="1"/>
          </p:cNvCxnSpPr>
          <p:nvPr/>
        </p:nvCxnSpPr>
        <p:spPr>
          <a:xfrm rot="16200000" flipH="1">
            <a:off x="8949230" y="4434505"/>
            <a:ext cx="599487" cy="256142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Connector: Elbow 179">
            <a:extLst>
              <a:ext uri="{FF2B5EF4-FFF2-40B4-BE49-F238E27FC236}">
                <a16:creationId xmlns:a16="http://schemas.microsoft.com/office/drawing/2014/main" id="{ED046D9D-EA94-4107-957D-E9C5CCE26BC8}"/>
              </a:ext>
            </a:extLst>
          </p:cNvPr>
          <p:cNvCxnSpPr>
            <a:stCxn id="125" idx="2"/>
            <a:endCxn id="176" idx="1"/>
          </p:cNvCxnSpPr>
          <p:nvPr/>
        </p:nvCxnSpPr>
        <p:spPr>
          <a:xfrm rot="16200000" flipH="1">
            <a:off x="9955765" y="5441041"/>
            <a:ext cx="598572" cy="54926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>
            <a:extLst>
              <a:ext uri="{FF2B5EF4-FFF2-40B4-BE49-F238E27FC236}">
                <a16:creationId xmlns:a16="http://schemas.microsoft.com/office/drawing/2014/main" id="{716F9222-43C0-4C02-A67A-E6ED5DCF7AAE}"/>
              </a:ext>
            </a:extLst>
          </p:cNvPr>
          <p:cNvSpPr txBox="1"/>
          <p:nvPr/>
        </p:nvSpPr>
        <p:spPr>
          <a:xfrm>
            <a:off x="7900398" y="5415470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3FD0E9C-F2D1-4511-A86F-553101593AF7}"/>
              </a:ext>
            </a:extLst>
          </p:cNvPr>
          <p:cNvSpPr txBox="1"/>
          <p:nvPr/>
        </p:nvSpPr>
        <p:spPr>
          <a:xfrm>
            <a:off x="3497634" y="287378"/>
            <a:ext cx="5819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Proposed EN-DC Logic with PC1.5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C1F94533-41F8-46EA-B5ED-3F507544D749}"/>
              </a:ext>
            </a:extLst>
          </p:cNvPr>
          <p:cNvCxnSpPr>
            <a:cxnSpLocks/>
          </p:cNvCxnSpPr>
          <p:nvPr/>
        </p:nvCxnSpPr>
        <p:spPr>
          <a:xfrm>
            <a:off x="1187748" y="320931"/>
            <a:ext cx="10286" cy="323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A55D8D42-8193-48AB-B210-E977F2438928}"/>
              </a:ext>
            </a:extLst>
          </p:cNvPr>
          <p:cNvSpPr txBox="1"/>
          <p:nvPr/>
        </p:nvSpPr>
        <p:spPr>
          <a:xfrm>
            <a:off x="1169698" y="249383"/>
            <a:ext cx="729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</a:t>
            </a: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978029EB-79AE-42E3-8795-5F9CC9BB1106}"/>
              </a:ext>
            </a:extLst>
          </p:cNvPr>
          <p:cNvSpPr/>
          <p:nvPr/>
        </p:nvSpPr>
        <p:spPr>
          <a:xfrm>
            <a:off x="2423349" y="954698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Flowchart: Decision 98">
            <a:extLst>
              <a:ext uri="{FF2B5EF4-FFF2-40B4-BE49-F238E27FC236}">
                <a16:creationId xmlns:a16="http://schemas.microsoft.com/office/drawing/2014/main" id="{21A07494-25EB-48E8-AD32-C662CF40F1D6}"/>
              </a:ext>
            </a:extLst>
          </p:cNvPr>
          <p:cNvSpPr/>
          <p:nvPr/>
        </p:nvSpPr>
        <p:spPr>
          <a:xfrm>
            <a:off x="194362" y="4580293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Config 2, 4 or 5?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2836175-B330-4EFF-9608-D6E55C37AD55}"/>
              </a:ext>
            </a:extLst>
          </p:cNvPr>
          <p:cNvCxnSpPr>
            <a:stCxn id="109" idx="2"/>
            <a:endCxn id="99" idx="0"/>
          </p:cNvCxnSpPr>
          <p:nvPr/>
        </p:nvCxnSpPr>
        <p:spPr>
          <a:xfrm>
            <a:off x="1027800" y="4375506"/>
            <a:ext cx="0" cy="2047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D060E00E-3619-4A49-B4D8-1E65DBA44194}"/>
              </a:ext>
            </a:extLst>
          </p:cNvPr>
          <p:cNvCxnSpPr>
            <a:stCxn id="99" idx="3"/>
          </p:cNvCxnSpPr>
          <p:nvPr/>
        </p:nvCxnSpPr>
        <p:spPr>
          <a:xfrm flipV="1">
            <a:off x="1861237" y="3983566"/>
            <a:ext cx="239891" cy="100630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622D2805-BC23-47AF-95BE-47E5DC3390EF}"/>
              </a:ext>
            </a:extLst>
          </p:cNvPr>
          <p:cNvSpPr txBox="1"/>
          <p:nvPr/>
        </p:nvSpPr>
        <p:spPr>
          <a:xfrm>
            <a:off x="1701895" y="4611122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E366E6DC-2D70-4A59-9913-6DFD0F56D526}"/>
              </a:ext>
            </a:extLst>
          </p:cNvPr>
          <p:cNvSpPr/>
          <p:nvPr/>
        </p:nvSpPr>
        <p:spPr>
          <a:xfrm>
            <a:off x="2021542" y="3887771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6FEA6970-C259-4A45-8F18-DAAF5B3D5837}"/>
              </a:ext>
            </a:extLst>
          </p:cNvPr>
          <p:cNvCxnSpPr>
            <a:stCxn id="99" idx="2"/>
            <a:endCxn id="126" idx="1"/>
          </p:cNvCxnSpPr>
          <p:nvPr/>
        </p:nvCxnSpPr>
        <p:spPr>
          <a:xfrm rot="5400000" flipH="1" flipV="1">
            <a:off x="1563821" y="4456989"/>
            <a:ext cx="406432" cy="1478475"/>
          </a:xfrm>
          <a:prstGeom prst="bentConnector4">
            <a:avLst>
              <a:gd name="adj1" fmla="val -75531"/>
              <a:gd name="adj2" fmla="val 8348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Flowchart: Decision 129">
            <a:extLst>
              <a:ext uri="{FF2B5EF4-FFF2-40B4-BE49-F238E27FC236}">
                <a16:creationId xmlns:a16="http://schemas.microsoft.com/office/drawing/2014/main" id="{C0AA881B-DEE9-409A-A3FE-3629FAED3DA4}"/>
              </a:ext>
            </a:extLst>
          </p:cNvPr>
          <p:cNvSpPr/>
          <p:nvPr/>
        </p:nvSpPr>
        <p:spPr>
          <a:xfrm>
            <a:off x="3801076" y="1685750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Config 1 with SSC 0 or 5?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B84D3A7B-AE2B-4599-9E31-B8EF1BB64761}"/>
              </a:ext>
            </a:extLst>
          </p:cNvPr>
          <p:cNvSpPr txBox="1"/>
          <p:nvPr/>
        </p:nvSpPr>
        <p:spPr>
          <a:xfrm>
            <a:off x="1201704" y="141252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5146C87B-93C5-4CF0-ACC7-CE526116AE9C}"/>
              </a:ext>
            </a:extLst>
          </p:cNvPr>
          <p:cNvSpPr txBox="1"/>
          <p:nvPr/>
        </p:nvSpPr>
        <p:spPr>
          <a:xfrm>
            <a:off x="7490941" y="1745312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6EBE8D1C-22AE-40C4-B040-0FA80F3187EA}"/>
              </a:ext>
            </a:extLst>
          </p:cNvPr>
          <p:cNvSpPr txBox="1"/>
          <p:nvPr/>
        </p:nvSpPr>
        <p:spPr>
          <a:xfrm>
            <a:off x="8747640" y="2514748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DF022AA1-5BB2-4DF7-9466-72E9FE5EE949}"/>
              </a:ext>
            </a:extLst>
          </p:cNvPr>
          <p:cNvSpPr txBox="1"/>
          <p:nvPr/>
        </p:nvSpPr>
        <p:spPr>
          <a:xfrm>
            <a:off x="8796467" y="1380263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45" name="Flowchart: Decision 144">
            <a:extLst>
              <a:ext uri="{FF2B5EF4-FFF2-40B4-BE49-F238E27FC236}">
                <a16:creationId xmlns:a16="http://schemas.microsoft.com/office/drawing/2014/main" id="{AA751982-2D21-428E-8D0D-A7AB09733492}"/>
              </a:ext>
            </a:extLst>
          </p:cNvPr>
          <p:cNvSpPr/>
          <p:nvPr/>
        </p:nvSpPr>
        <p:spPr>
          <a:xfrm>
            <a:off x="5957643" y="1680982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PMax</a:t>
            </a:r>
            <a:r>
              <a:rPr lang="en-US" sz="1400" dirty="0">
                <a:solidFill>
                  <a:schemeClr val="tx1"/>
                </a:solidFill>
              </a:rPr>
              <a:t> present?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1FADBC50-331D-4502-86EA-0646D67FD3A4}"/>
              </a:ext>
            </a:extLst>
          </p:cNvPr>
          <p:cNvSpPr txBox="1"/>
          <p:nvPr/>
        </p:nvSpPr>
        <p:spPr>
          <a:xfrm>
            <a:off x="5328423" y="1739461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50" name="Flowchart: Decision 149">
            <a:extLst>
              <a:ext uri="{FF2B5EF4-FFF2-40B4-BE49-F238E27FC236}">
                <a16:creationId xmlns:a16="http://schemas.microsoft.com/office/drawing/2014/main" id="{E41236FB-A5D9-4BD4-8314-80180DEB0EC6}"/>
              </a:ext>
            </a:extLst>
          </p:cNvPr>
          <p:cNvSpPr/>
          <p:nvPr/>
        </p:nvSpPr>
        <p:spPr>
          <a:xfrm>
            <a:off x="7977255" y="1680981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PMax≤23?</a:t>
            </a:r>
          </a:p>
        </p:txBody>
      </p:sp>
      <p:sp>
        <p:nvSpPr>
          <p:cNvPr id="151" name="Flowchart: Decision 150">
            <a:extLst>
              <a:ext uri="{FF2B5EF4-FFF2-40B4-BE49-F238E27FC236}">
                <a16:creationId xmlns:a16="http://schemas.microsoft.com/office/drawing/2014/main" id="{FAA43538-EB31-4E0D-9331-F4DD698FC44C}"/>
              </a:ext>
            </a:extLst>
          </p:cNvPr>
          <p:cNvSpPr/>
          <p:nvPr/>
        </p:nvSpPr>
        <p:spPr>
          <a:xfrm>
            <a:off x="1685007" y="1685750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Config 0 or 6?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9ED30672-2A56-4A67-AA33-109CF91567EB}"/>
              </a:ext>
            </a:extLst>
          </p:cNvPr>
          <p:cNvSpPr txBox="1"/>
          <p:nvPr/>
        </p:nvSpPr>
        <p:spPr>
          <a:xfrm>
            <a:off x="2448494" y="1380263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36B97A3E-2A61-4765-BF4F-259B86F75C4A}"/>
              </a:ext>
            </a:extLst>
          </p:cNvPr>
          <p:cNvSpPr txBox="1"/>
          <p:nvPr/>
        </p:nvSpPr>
        <p:spPr>
          <a:xfrm>
            <a:off x="3243189" y="1778309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40B8D53C-A46A-4B16-A246-F1A02D8E533A}"/>
              </a:ext>
            </a:extLst>
          </p:cNvPr>
          <p:cNvSpPr txBox="1"/>
          <p:nvPr/>
        </p:nvSpPr>
        <p:spPr>
          <a:xfrm>
            <a:off x="4570553" y="1398231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FA1D1206-AD34-4963-92DA-E6D90E1806A9}"/>
              </a:ext>
            </a:extLst>
          </p:cNvPr>
          <p:cNvCxnSpPr>
            <a:stCxn id="145" idx="3"/>
            <a:endCxn id="150" idx="1"/>
          </p:cNvCxnSpPr>
          <p:nvPr/>
        </p:nvCxnSpPr>
        <p:spPr>
          <a:xfrm flipV="1">
            <a:off x="7624518" y="2090556"/>
            <a:ext cx="35273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ctor: Elbow 159">
            <a:extLst>
              <a:ext uri="{FF2B5EF4-FFF2-40B4-BE49-F238E27FC236}">
                <a16:creationId xmlns:a16="http://schemas.microsoft.com/office/drawing/2014/main" id="{5B87D139-3C75-4F8E-B5CF-4515DFBFAAD5}"/>
              </a:ext>
            </a:extLst>
          </p:cNvPr>
          <p:cNvCxnSpPr>
            <a:stCxn id="150" idx="2"/>
          </p:cNvCxnSpPr>
          <p:nvPr/>
        </p:nvCxnSpPr>
        <p:spPr>
          <a:xfrm rot="5400000">
            <a:off x="7493645" y="1805023"/>
            <a:ext cx="621940" cy="201215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>
            <a:extLst>
              <a:ext uri="{FF2B5EF4-FFF2-40B4-BE49-F238E27FC236}">
                <a16:creationId xmlns:a16="http://schemas.microsoft.com/office/drawing/2014/main" id="{4A8475E7-DF85-4E54-96ED-F9F840799DB5}"/>
              </a:ext>
            </a:extLst>
          </p:cNvPr>
          <p:cNvSpPr txBox="1"/>
          <p:nvPr/>
        </p:nvSpPr>
        <p:spPr>
          <a:xfrm>
            <a:off x="6791081" y="2462072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361E169A-FAC3-4361-B690-0F2383B179EC}"/>
              </a:ext>
            </a:extLst>
          </p:cNvPr>
          <p:cNvSpPr/>
          <p:nvPr/>
        </p:nvSpPr>
        <p:spPr>
          <a:xfrm>
            <a:off x="6728115" y="3070401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149770EC-38C4-4547-B43B-A907DC041949}"/>
              </a:ext>
            </a:extLst>
          </p:cNvPr>
          <p:cNvCxnSpPr>
            <a:cxnSpLocks/>
            <a:stCxn id="130" idx="3"/>
            <a:endCxn id="145" idx="1"/>
          </p:cNvCxnSpPr>
          <p:nvPr/>
        </p:nvCxnSpPr>
        <p:spPr>
          <a:xfrm flipV="1">
            <a:off x="5467951" y="2090557"/>
            <a:ext cx="489692" cy="47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4049FD09-2F5B-4C1C-BCBF-8B7020E9B032}"/>
              </a:ext>
            </a:extLst>
          </p:cNvPr>
          <p:cNvCxnSpPr>
            <a:endCxn id="130" idx="1"/>
          </p:cNvCxnSpPr>
          <p:nvPr/>
        </p:nvCxnSpPr>
        <p:spPr>
          <a:xfrm flipV="1">
            <a:off x="3351882" y="2095325"/>
            <a:ext cx="449194" cy="134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Connector: Elbow 168">
            <a:extLst>
              <a:ext uri="{FF2B5EF4-FFF2-40B4-BE49-F238E27FC236}">
                <a16:creationId xmlns:a16="http://schemas.microsoft.com/office/drawing/2014/main" id="{3570CBAD-EAF4-495F-BAC0-1416D7504195}"/>
              </a:ext>
            </a:extLst>
          </p:cNvPr>
          <p:cNvCxnSpPr>
            <a:endCxn id="151" idx="1"/>
          </p:cNvCxnSpPr>
          <p:nvPr/>
        </p:nvCxnSpPr>
        <p:spPr>
          <a:xfrm rot="16200000" flipH="1">
            <a:off x="1151673" y="1561991"/>
            <a:ext cx="575038" cy="49163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EAC632D-B192-4314-A585-52EDEF20C6EC}"/>
              </a:ext>
            </a:extLst>
          </p:cNvPr>
          <p:cNvCxnSpPr/>
          <p:nvPr/>
        </p:nvCxnSpPr>
        <p:spPr>
          <a:xfrm flipH="1" flipV="1">
            <a:off x="2485696" y="1062151"/>
            <a:ext cx="12000" cy="632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5B98D69-C247-4515-8B88-016EE54C15F4}"/>
              </a:ext>
            </a:extLst>
          </p:cNvPr>
          <p:cNvCxnSpPr/>
          <p:nvPr/>
        </p:nvCxnSpPr>
        <p:spPr>
          <a:xfrm flipH="1" flipV="1">
            <a:off x="4633918" y="1038092"/>
            <a:ext cx="8922" cy="6428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438C62B-4452-4B0E-B4F3-1A2102B6D514}"/>
              </a:ext>
            </a:extLst>
          </p:cNvPr>
          <p:cNvCxnSpPr>
            <a:stCxn id="150" idx="0"/>
          </p:cNvCxnSpPr>
          <p:nvPr/>
        </p:nvCxnSpPr>
        <p:spPr>
          <a:xfrm flipH="1" flipV="1">
            <a:off x="8796467" y="1062151"/>
            <a:ext cx="14226" cy="618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>
            <a:extLst>
              <a:ext uri="{FF2B5EF4-FFF2-40B4-BE49-F238E27FC236}">
                <a16:creationId xmlns:a16="http://schemas.microsoft.com/office/drawing/2014/main" id="{A6F7AB28-07CA-43BE-9D79-EB1139A4B9CF}"/>
              </a:ext>
            </a:extLst>
          </p:cNvPr>
          <p:cNvSpPr txBox="1"/>
          <p:nvPr/>
        </p:nvSpPr>
        <p:spPr>
          <a:xfrm>
            <a:off x="989537" y="430302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3961129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0E82C-74DF-439D-92EF-FE4741427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text for PC 1.5 intra-band EN-DC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7D1ED4-0A6C-4560-B286-5C431971C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If UE supports a different power class than the default UE power class for </a:t>
            </a:r>
            <a:r>
              <a:rPr lang="en-US" u="sng" dirty="0">
                <a:solidFill>
                  <a:srgbClr val="FF0000"/>
                </a:solidFill>
              </a:rPr>
              <a:t>TDD</a:t>
            </a:r>
            <a:r>
              <a:rPr lang="en-US" dirty="0"/>
              <a:t> EN-DC band combination, and the supported power class enables higher maximum output power than that of the default power class:</a:t>
            </a:r>
          </a:p>
          <a:p>
            <a:pPr marL="0" indent="0">
              <a:buNone/>
            </a:pPr>
            <a:r>
              <a:rPr lang="en-US" dirty="0"/>
              <a:t>-	if the E-UTRA UL/DL configuration is 0 or 6; or</a:t>
            </a:r>
          </a:p>
          <a:p>
            <a:pPr marL="0" indent="0">
              <a:buNone/>
            </a:pPr>
            <a:r>
              <a:rPr lang="en-US" dirty="0"/>
              <a:t>-	if the E-UTRA UL/DL configuration is 1 and special subframe configuration is 0 or 5; or</a:t>
            </a:r>
          </a:p>
          <a:p>
            <a:pPr marL="0" indent="0">
              <a:buNone/>
            </a:pPr>
            <a:r>
              <a:rPr lang="en-US" dirty="0"/>
              <a:t>-	if the IE p-maxUE-FR1-r15 as defined in TS 36.331 [8] is provided and set to the maximum output power of the default power class or lower;</a:t>
            </a:r>
          </a:p>
          <a:p>
            <a:pPr marL="0" indent="0">
              <a:buNone/>
            </a:pPr>
            <a:r>
              <a:rPr lang="en-US" dirty="0"/>
              <a:t>-	apply all requirements for the default power class, and set the configured transmitted power as specified in clause 6.2B.4;</a:t>
            </a:r>
          </a:p>
          <a:p>
            <a:pPr marL="0" indent="0">
              <a:buNone/>
            </a:pPr>
            <a:r>
              <a:rPr lang="en-US" dirty="0"/>
              <a:t>-	else</a:t>
            </a:r>
          </a:p>
          <a:p>
            <a:pPr marL="0" indent="0">
              <a:buNone/>
            </a:pPr>
            <a:r>
              <a:rPr lang="en-US" dirty="0"/>
              <a:t>-	</a:t>
            </a:r>
            <a:r>
              <a:rPr lang="en-US" u="sng" dirty="0">
                <a:solidFill>
                  <a:srgbClr val="FF0000"/>
                </a:solidFill>
              </a:rPr>
              <a:t>if the UE does not support a power class with output power higher than power class 2; or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FF0000"/>
                </a:solidFill>
              </a:rPr>
              <a:t>-	if the E-UTRA UL/</a:t>
            </a:r>
            <a:r>
              <a:rPr lang="en-US" u="sng" dirty="0" err="1">
                <a:solidFill>
                  <a:srgbClr val="FF0000"/>
                </a:solidFill>
              </a:rPr>
              <a:t>DLconfiguration</a:t>
            </a:r>
            <a:r>
              <a:rPr lang="en-US" u="sng" dirty="0">
                <a:solidFill>
                  <a:srgbClr val="FF0000"/>
                </a:solidFill>
              </a:rPr>
              <a:t> is not 2 or 4 or 5; or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FF0000"/>
                </a:solidFill>
              </a:rPr>
              <a:t>-	if the field of UE capability </a:t>
            </a:r>
            <a:r>
              <a:rPr lang="en-US" u="sng" dirty="0" err="1">
                <a:solidFill>
                  <a:srgbClr val="FF0000"/>
                </a:solidFill>
              </a:rPr>
              <a:t>maxUplinkDutyCycle</a:t>
            </a:r>
            <a:r>
              <a:rPr lang="en-US" u="sng" dirty="0">
                <a:solidFill>
                  <a:srgbClr val="FF0000"/>
                </a:solidFill>
              </a:rPr>
              <a:t> is absent and the percentage of uplink symbols transmitted in a certain evaluation period is larger than 25% (The exact evaluation period is no less than one radio frame); or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FF0000"/>
                </a:solidFill>
              </a:rPr>
              <a:t>-	if the field of UE capability </a:t>
            </a:r>
            <a:r>
              <a:rPr lang="en-US" u="sng" dirty="0" err="1">
                <a:solidFill>
                  <a:srgbClr val="FF0000"/>
                </a:solidFill>
              </a:rPr>
              <a:t>maxUplinkDutyCycle</a:t>
            </a:r>
            <a:r>
              <a:rPr lang="en-US" u="sng" dirty="0">
                <a:solidFill>
                  <a:srgbClr val="FF0000"/>
                </a:solidFill>
              </a:rPr>
              <a:t> is not absent and the percentage of uplink symbols transmitted in a certain evaluation period is larger than </a:t>
            </a:r>
            <a:r>
              <a:rPr lang="en-US" u="sng" dirty="0" err="1">
                <a:solidFill>
                  <a:srgbClr val="FF0000"/>
                </a:solidFill>
              </a:rPr>
              <a:t>maxUplinkDutyCycle</a:t>
            </a:r>
            <a:r>
              <a:rPr lang="en-US" u="sng" dirty="0">
                <a:solidFill>
                  <a:srgbClr val="FF0000"/>
                </a:solidFill>
              </a:rPr>
              <a:t>/2 (The exact evaluation period is no less than one radio frame); or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FF0000"/>
                </a:solidFill>
              </a:rPr>
              <a:t>-	if the IE P-Max as defined in TS 38.331 [9] is provided and set to the maximum output power of the power class 2 or lower;</a:t>
            </a:r>
          </a:p>
          <a:p>
            <a:pPr marL="0" indent="0">
              <a:buNone/>
            </a:pPr>
            <a:r>
              <a:rPr lang="en-US" u="sng">
                <a:solidFill>
                  <a:srgbClr val="FF0000"/>
                </a:solidFill>
              </a:rPr>
              <a:t>	- apply </a:t>
            </a:r>
            <a:r>
              <a:rPr lang="en-US" u="sng" dirty="0">
                <a:solidFill>
                  <a:srgbClr val="FF0000"/>
                </a:solidFill>
              </a:rPr>
              <a:t>all requirements for the power class 2, and set the configured transmitted power as specified in clause 6.2B.4;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FF0000"/>
                </a:solidFill>
              </a:rPr>
              <a:t>-	else</a:t>
            </a:r>
          </a:p>
          <a:p>
            <a:pPr marL="0" indent="0">
              <a:buNone/>
            </a:pPr>
            <a:r>
              <a:rPr lang="en-US" dirty="0"/>
              <a:t>-	apply all requirements for the supported power class, and set the configured transmitted power class as specified in clause 6.2B.4;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62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95D33-58F7-4188-8561-CF0DB9D03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3DA149-87F1-4BBB-84E9-EF1F2DBFE6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1: Agree to the proposed text v2 for PC 1.5 power control in 38.101-3.</a:t>
            </a:r>
          </a:p>
          <a:p>
            <a:r>
              <a:rPr lang="en-US" dirty="0"/>
              <a:t>Proposal 2: Agree to the proposed text for PC 1.5 intra-band EN-DC in 38.101-3.</a:t>
            </a:r>
          </a:p>
        </p:txBody>
      </p:sp>
    </p:spTree>
    <p:extLst>
      <p:ext uri="{BB962C8B-B14F-4D97-AF65-F5344CB8AC3E}">
        <p14:creationId xmlns:p14="http://schemas.microsoft.com/office/powerpoint/2010/main" val="4209144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9A913-B989-484D-9AA4-77BF2E5DD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text in 38.101-1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072E1B-8794-4C7C-9910-1DF7226F3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If a UE supports a different power class than the default UE power class for the band and the supported power class enables the higher maximum output power than that of the default power class:</a:t>
            </a:r>
          </a:p>
          <a:p>
            <a:pPr marL="0" indent="0">
              <a:buNone/>
            </a:pPr>
            <a:r>
              <a:rPr lang="en-US" dirty="0"/>
              <a:t>-	if the field of UE capability </a:t>
            </a:r>
            <a:r>
              <a:rPr lang="en-US" dirty="0" err="1"/>
              <a:t>maxUplinkDutyCycle</a:t>
            </a:r>
            <a:r>
              <a:rPr lang="en-US" dirty="0"/>
              <a:t> is absent and the percentage of uplink symbols transmitted in a certain evaluation period is larger than 50% (The exact evaluation period is no less than one radio frame); or</a:t>
            </a:r>
          </a:p>
          <a:p>
            <a:pPr marL="0" indent="0">
              <a:buNone/>
            </a:pPr>
            <a:r>
              <a:rPr lang="en-US" dirty="0"/>
              <a:t>-	if the field of UE capability </a:t>
            </a:r>
            <a:r>
              <a:rPr lang="en-US" dirty="0" err="1"/>
              <a:t>maxUplinkDutyCycle</a:t>
            </a:r>
            <a:r>
              <a:rPr lang="en-US" dirty="0"/>
              <a:t> is not absent and the percentage of uplink symbols transmitted in a certain evaluation period is larger than </a:t>
            </a:r>
            <a:r>
              <a:rPr lang="en-US" dirty="0" err="1"/>
              <a:t>maxUplinkDutyCycle</a:t>
            </a:r>
            <a:r>
              <a:rPr lang="en-US" dirty="0"/>
              <a:t> as defined in TS 38.331 (The exact evaluation period is no less than one radio frame); or</a:t>
            </a:r>
          </a:p>
          <a:p>
            <a:pPr marL="0" indent="0">
              <a:buNone/>
            </a:pPr>
            <a:r>
              <a:rPr lang="en-US" dirty="0"/>
              <a:t>-	if the IE P-Max as defined in TS 38.331 [7] is provided and set to the maximum output power of the default power class or lower;</a:t>
            </a:r>
          </a:p>
          <a:p>
            <a:pPr marL="0" indent="0">
              <a:buNone/>
            </a:pPr>
            <a:r>
              <a:rPr lang="en-US" dirty="0"/>
              <a:t>-	shall apply all requirements for the default power class to the supported power class and set the configured transmitted power as specified in clause 6.2.4;</a:t>
            </a:r>
          </a:p>
          <a:p>
            <a:pPr marL="0" indent="0">
              <a:buNone/>
            </a:pPr>
            <a:r>
              <a:rPr lang="en-US" dirty="0"/>
              <a:t>-	else if the IE P-Max as defined in TS 38.331 [7] is not provided or set to the higher value than the maximum output power of the default power class and the percentage of uplink symbols transmitted in a certain evaluation period is less than or equal to </a:t>
            </a:r>
            <a:r>
              <a:rPr lang="en-US" dirty="0" err="1"/>
              <a:t>maxUplinkDutyCycle</a:t>
            </a:r>
            <a:r>
              <a:rPr lang="en-US" dirty="0"/>
              <a:t> as defined in TS 38.331; or</a:t>
            </a:r>
          </a:p>
          <a:p>
            <a:pPr marL="0" indent="0">
              <a:buNone/>
            </a:pPr>
            <a:r>
              <a:rPr lang="en-US" dirty="0"/>
              <a:t>-	if the IE P-Max as defined in TS 38.331 [7] is not provided or set to the higher value than the maximum output power of the default power class and the percentage of uplink symbols transmitted in a certain evaluation period is less than or equal to 50% when </a:t>
            </a:r>
            <a:r>
              <a:rPr lang="en-US" dirty="0" err="1"/>
              <a:t>maxUplinkDutyCycle</a:t>
            </a:r>
            <a:r>
              <a:rPr lang="en-US" dirty="0"/>
              <a:t> is absent. (The exact evaluation period is no less than one radio frame):</a:t>
            </a:r>
          </a:p>
          <a:p>
            <a:pPr marL="0" indent="0">
              <a:buNone/>
            </a:pPr>
            <a:r>
              <a:rPr lang="en-US" dirty="0"/>
              <a:t>-	shall apply all requirements for the supported power class and set the configured transmitted power as specified in clause 6.2.4.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406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owchart: Decision 61">
            <a:extLst>
              <a:ext uri="{FF2B5EF4-FFF2-40B4-BE49-F238E27FC236}">
                <a16:creationId xmlns:a16="http://schemas.microsoft.com/office/drawing/2014/main" id="{AA6C71EF-D135-4BF4-9D60-FD9BB08BAFEC}"/>
              </a:ext>
            </a:extLst>
          </p:cNvPr>
          <p:cNvSpPr/>
          <p:nvPr/>
        </p:nvSpPr>
        <p:spPr>
          <a:xfrm>
            <a:off x="537724" y="687977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PC≠PC3?</a:t>
            </a:r>
          </a:p>
        </p:txBody>
      </p:sp>
      <p:sp>
        <p:nvSpPr>
          <p:cNvPr id="63" name="Flowchart: Decision 62">
            <a:extLst>
              <a:ext uri="{FF2B5EF4-FFF2-40B4-BE49-F238E27FC236}">
                <a16:creationId xmlns:a16="http://schemas.microsoft.com/office/drawing/2014/main" id="{7E1D21B1-5B0A-4E4B-99B9-66B3392EC2D3}"/>
              </a:ext>
            </a:extLst>
          </p:cNvPr>
          <p:cNvSpPr/>
          <p:nvPr/>
        </p:nvSpPr>
        <p:spPr>
          <a:xfrm>
            <a:off x="2583815" y="2479635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&gt;</a:t>
            </a:r>
            <a:r>
              <a:rPr lang="en-US" sz="1200" dirty="0" err="1">
                <a:solidFill>
                  <a:schemeClr val="tx1"/>
                </a:solidFill>
              </a:rPr>
              <a:t>MaxULDC</a:t>
            </a:r>
            <a:r>
              <a:rPr lang="en-US" sz="12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473C0D2-F8DA-4A55-8E3B-F8AE2448F3AB}"/>
              </a:ext>
            </a:extLst>
          </p:cNvPr>
          <p:cNvSpPr txBox="1"/>
          <p:nvPr/>
        </p:nvSpPr>
        <p:spPr>
          <a:xfrm>
            <a:off x="1347896" y="1342896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B37A46-2753-4AAE-A942-760A279B49D4}"/>
              </a:ext>
            </a:extLst>
          </p:cNvPr>
          <p:cNvSpPr txBox="1"/>
          <p:nvPr/>
        </p:nvSpPr>
        <p:spPr>
          <a:xfrm>
            <a:off x="6453947" y="1649269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69B7C6B-BBBE-4B85-B02E-B9EEA99CDD1D}"/>
              </a:ext>
            </a:extLst>
          </p:cNvPr>
          <p:cNvSpPr txBox="1"/>
          <p:nvPr/>
        </p:nvSpPr>
        <p:spPr>
          <a:xfrm>
            <a:off x="4001640" y="1618928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93E07C4-6870-48CB-8F16-2B0DF517BFB4}"/>
              </a:ext>
            </a:extLst>
          </p:cNvPr>
          <p:cNvSpPr txBox="1"/>
          <p:nvPr/>
        </p:nvSpPr>
        <p:spPr>
          <a:xfrm>
            <a:off x="7663480" y="2357629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CD4691-8E40-41AC-9285-742CA01FCC60}"/>
              </a:ext>
            </a:extLst>
          </p:cNvPr>
          <p:cNvSpPr txBox="1"/>
          <p:nvPr/>
        </p:nvSpPr>
        <p:spPr>
          <a:xfrm>
            <a:off x="7710475" y="1313196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9" name="Flowchart: Decision 68">
            <a:extLst>
              <a:ext uri="{FF2B5EF4-FFF2-40B4-BE49-F238E27FC236}">
                <a16:creationId xmlns:a16="http://schemas.microsoft.com/office/drawing/2014/main" id="{BC74FEFD-B22E-42A5-B777-A6078323F011}"/>
              </a:ext>
            </a:extLst>
          </p:cNvPr>
          <p:cNvSpPr/>
          <p:nvPr/>
        </p:nvSpPr>
        <p:spPr>
          <a:xfrm>
            <a:off x="4982272" y="1607418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PMax</a:t>
            </a:r>
            <a:r>
              <a:rPr lang="en-US" sz="1400" dirty="0">
                <a:solidFill>
                  <a:schemeClr val="tx1"/>
                </a:solidFill>
              </a:rPr>
              <a:t> present?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D38FB50-39B3-4554-A821-C586D8F67153}"/>
              </a:ext>
            </a:extLst>
          </p:cNvPr>
          <p:cNvSpPr txBox="1"/>
          <p:nvPr/>
        </p:nvSpPr>
        <p:spPr>
          <a:xfrm>
            <a:off x="3331603" y="3124990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B6A3C2D-BE92-4636-BD96-DBD860E6CE89}"/>
              </a:ext>
            </a:extLst>
          </p:cNvPr>
          <p:cNvSpPr txBox="1"/>
          <p:nvPr/>
        </p:nvSpPr>
        <p:spPr>
          <a:xfrm>
            <a:off x="2042357" y="1664308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72" name="Flowchart: Decision 71">
            <a:extLst>
              <a:ext uri="{FF2B5EF4-FFF2-40B4-BE49-F238E27FC236}">
                <a16:creationId xmlns:a16="http://schemas.microsoft.com/office/drawing/2014/main" id="{F10C9091-EFE2-4E1B-A4BB-C1CB8CE46A0E}"/>
              </a:ext>
            </a:extLst>
          </p:cNvPr>
          <p:cNvSpPr/>
          <p:nvPr/>
        </p:nvSpPr>
        <p:spPr>
          <a:xfrm>
            <a:off x="6918910" y="1608260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PMax≤23?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20CBF58-F917-4B5D-9BEB-54673419D170}"/>
              </a:ext>
            </a:extLst>
          </p:cNvPr>
          <p:cNvSpPr txBox="1"/>
          <p:nvPr/>
        </p:nvSpPr>
        <p:spPr>
          <a:xfrm>
            <a:off x="2031192" y="736252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4" name="Flowchart: Decision 73">
            <a:extLst>
              <a:ext uri="{FF2B5EF4-FFF2-40B4-BE49-F238E27FC236}">
                <a16:creationId xmlns:a16="http://schemas.microsoft.com/office/drawing/2014/main" id="{68F002FF-7156-4511-AABE-6BAE94011D47}"/>
              </a:ext>
            </a:extLst>
          </p:cNvPr>
          <p:cNvSpPr/>
          <p:nvPr/>
        </p:nvSpPr>
        <p:spPr>
          <a:xfrm>
            <a:off x="527439" y="1595555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chemeClr val="tx1"/>
                </a:solidFill>
              </a:rPr>
              <a:t>MaxUplinkDutyCycle</a:t>
            </a:r>
            <a:r>
              <a:rPr lang="en-US" sz="1100" dirty="0">
                <a:solidFill>
                  <a:schemeClr val="tx1"/>
                </a:solidFill>
              </a:rPr>
              <a:t> absent?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9D4321A-2FAF-4A80-AFCD-C6DAC7E42D26}"/>
              </a:ext>
            </a:extLst>
          </p:cNvPr>
          <p:cNvSpPr txBox="1"/>
          <p:nvPr/>
        </p:nvSpPr>
        <p:spPr>
          <a:xfrm>
            <a:off x="7553099" y="4970338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E977E0D-7059-49EC-ADAE-79E382E8B33B}"/>
              </a:ext>
            </a:extLst>
          </p:cNvPr>
          <p:cNvSpPr/>
          <p:nvPr/>
        </p:nvSpPr>
        <p:spPr>
          <a:xfrm>
            <a:off x="9760842" y="5064739"/>
            <a:ext cx="1420964" cy="6182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PC2 applies</a:t>
            </a:r>
          </a:p>
        </p:txBody>
      </p:sp>
      <p:sp>
        <p:nvSpPr>
          <p:cNvPr id="78" name="Flowchart: Decision 77">
            <a:extLst>
              <a:ext uri="{FF2B5EF4-FFF2-40B4-BE49-F238E27FC236}">
                <a16:creationId xmlns:a16="http://schemas.microsoft.com/office/drawing/2014/main" id="{38F1043A-09C0-4222-B899-286102D2A967}"/>
              </a:ext>
            </a:extLst>
          </p:cNvPr>
          <p:cNvSpPr/>
          <p:nvPr/>
        </p:nvSpPr>
        <p:spPr>
          <a:xfrm>
            <a:off x="2575801" y="1594434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&gt;50%?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F562786-E81B-4F0E-B6EC-4DE788944A21}"/>
              </a:ext>
            </a:extLst>
          </p:cNvPr>
          <p:cNvSpPr txBox="1"/>
          <p:nvPr/>
        </p:nvSpPr>
        <p:spPr>
          <a:xfrm>
            <a:off x="3310633" y="1313196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7803F46-44FE-4A55-A385-B35EF9CA65E7}"/>
              </a:ext>
            </a:extLst>
          </p:cNvPr>
          <p:cNvSpPr txBox="1"/>
          <p:nvPr/>
        </p:nvSpPr>
        <p:spPr>
          <a:xfrm>
            <a:off x="1201806" y="2304718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180295BC-FC7F-4ABC-91B1-924E050DE796}"/>
              </a:ext>
            </a:extLst>
          </p:cNvPr>
          <p:cNvSpPr/>
          <p:nvPr/>
        </p:nvSpPr>
        <p:spPr>
          <a:xfrm>
            <a:off x="7652310" y="990389"/>
            <a:ext cx="137513" cy="135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099F4A70-2D41-4D14-9522-72AC9ED5325F}"/>
              </a:ext>
            </a:extLst>
          </p:cNvPr>
          <p:cNvSpPr/>
          <p:nvPr/>
        </p:nvSpPr>
        <p:spPr>
          <a:xfrm>
            <a:off x="3860753" y="5294229"/>
            <a:ext cx="137513" cy="135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501CB1AB-E3E8-4865-9B4D-18F4E8A35C76}"/>
              </a:ext>
            </a:extLst>
          </p:cNvPr>
          <p:cNvSpPr/>
          <p:nvPr/>
        </p:nvSpPr>
        <p:spPr>
          <a:xfrm>
            <a:off x="4668284" y="1916742"/>
            <a:ext cx="137513" cy="135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7E6E1A7C-300F-4439-981D-EF94E1674434}"/>
              </a:ext>
            </a:extLst>
          </p:cNvPr>
          <p:cNvSpPr/>
          <p:nvPr/>
        </p:nvSpPr>
        <p:spPr>
          <a:xfrm>
            <a:off x="4385278" y="997299"/>
            <a:ext cx="137513" cy="135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1A478DFE-FD6F-47E7-B202-3B6965967F4E}"/>
              </a:ext>
            </a:extLst>
          </p:cNvPr>
          <p:cNvSpPr txBox="1"/>
          <p:nvPr/>
        </p:nvSpPr>
        <p:spPr>
          <a:xfrm>
            <a:off x="3929954" y="2509596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CC71E7FF-72A0-493E-92D9-E43EB8E5CAFB}"/>
              </a:ext>
            </a:extLst>
          </p:cNvPr>
          <p:cNvSpPr/>
          <p:nvPr/>
        </p:nvSpPr>
        <p:spPr>
          <a:xfrm>
            <a:off x="3309201" y="997300"/>
            <a:ext cx="137513" cy="135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635AD56-D508-4B43-8A92-D25CD7C8CA02}"/>
              </a:ext>
            </a:extLst>
          </p:cNvPr>
          <p:cNvSpPr/>
          <p:nvPr/>
        </p:nvSpPr>
        <p:spPr>
          <a:xfrm>
            <a:off x="9673167" y="755904"/>
            <a:ext cx="1420964" cy="6182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Default PC applies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4F2F96-4C39-4CE0-B5C3-333CCBE78B85}"/>
              </a:ext>
            </a:extLst>
          </p:cNvPr>
          <p:cNvCxnSpPr>
            <a:stCxn id="62" idx="3"/>
            <a:endCxn id="77" idx="1"/>
          </p:cNvCxnSpPr>
          <p:nvPr/>
        </p:nvCxnSpPr>
        <p:spPr>
          <a:xfrm>
            <a:off x="2142039" y="1065041"/>
            <a:ext cx="75311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811B47BC-F7A2-4376-89DA-A55F20EF058C}"/>
              </a:ext>
            </a:extLst>
          </p:cNvPr>
          <p:cNvCxnSpPr>
            <a:stCxn id="78" idx="0"/>
            <a:endCxn id="77" idx="1"/>
          </p:cNvCxnSpPr>
          <p:nvPr/>
        </p:nvCxnSpPr>
        <p:spPr>
          <a:xfrm rot="5400000" flipH="1" flipV="1">
            <a:off x="6260866" y="-1817866"/>
            <a:ext cx="529393" cy="629520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5CDC4A0-2E12-4D98-8007-C9BBCF3CA190}"/>
              </a:ext>
            </a:extLst>
          </p:cNvPr>
          <p:cNvCxnSpPr>
            <a:stCxn id="74" idx="3"/>
            <a:endCxn id="78" idx="1"/>
          </p:cNvCxnSpPr>
          <p:nvPr/>
        </p:nvCxnSpPr>
        <p:spPr>
          <a:xfrm flipV="1">
            <a:off x="2131754" y="1971499"/>
            <a:ext cx="444047" cy="11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0333183-DCFE-49EC-A71B-0F795DDA25F5}"/>
              </a:ext>
            </a:extLst>
          </p:cNvPr>
          <p:cNvCxnSpPr>
            <a:cxnSpLocks/>
            <a:endCxn id="63" idx="1"/>
          </p:cNvCxnSpPr>
          <p:nvPr/>
        </p:nvCxnSpPr>
        <p:spPr>
          <a:xfrm>
            <a:off x="1329596" y="2358803"/>
            <a:ext cx="1254220" cy="497896"/>
          </a:xfrm>
          <a:prstGeom prst="bentConnector3">
            <a:avLst>
              <a:gd name="adj1" fmla="val 121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1222952A-9443-4A33-9A37-0E1B4FEB4E5E}"/>
              </a:ext>
            </a:extLst>
          </p:cNvPr>
          <p:cNvCxnSpPr>
            <a:stCxn id="63" idx="3"/>
            <a:endCxn id="77" idx="1"/>
          </p:cNvCxnSpPr>
          <p:nvPr/>
        </p:nvCxnSpPr>
        <p:spPr>
          <a:xfrm flipV="1">
            <a:off x="4188130" y="1065041"/>
            <a:ext cx="5485037" cy="1791658"/>
          </a:xfrm>
          <a:prstGeom prst="bentConnector3">
            <a:avLst>
              <a:gd name="adj1" fmla="val 487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50C7DF5-3FC0-4D25-AEB6-E106AEBC8990}"/>
              </a:ext>
            </a:extLst>
          </p:cNvPr>
          <p:cNvCxnSpPr>
            <a:stCxn id="62" idx="2"/>
            <a:endCxn id="74" idx="0"/>
          </p:cNvCxnSpPr>
          <p:nvPr/>
        </p:nvCxnSpPr>
        <p:spPr>
          <a:xfrm flipH="1">
            <a:off x="1329597" y="1442105"/>
            <a:ext cx="10285" cy="1534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AE14E1D-F443-4A1C-BE19-75ACD81638C5}"/>
              </a:ext>
            </a:extLst>
          </p:cNvPr>
          <p:cNvCxnSpPr>
            <a:cxnSpLocks/>
            <a:stCxn id="78" idx="3"/>
            <a:endCxn id="69" idx="1"/>
          </p:cNvCxnSpPr>
          <p:nvPr/>
        </p:nvCxnSpPr>
        <p:spPr>
          <a:xfrm>
            <a:off x="4180116" y="1971499"/>
            <a:ext cx="802157" cy="12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16119E04-23A8-4F4C-B6B6-198CAF2E06F0}"/>
              </a:ext>
            </a:extLst>
          </p:cNvPr>
          <p:cNvCxnSpPr>
            <a:stCxn id="63" idx="2"/>
            <a:endCxn id="69" idx="1"/>
          </p:cNvCxnSpPr>
          <p:nvPr/>
        </p:nvCxnSpPr>
        <p:spPr>
          <a:xfrm rot="5400000" flipH="1" flipV="1">
            <a:off x="3559481" y="1810973"/>
            <a:ext cx="1249281" cy="1596299"/>
          </a:xfrm>
          <a:prstGeom prst="bentConnector4">
            <a:avLst>
              <a:gd name="adj1" fmla="val -16846"/>
              <a:gd name="adj2" fmla="val 8431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F0B6404-FF00-48E8-A64D-FAA95F47B478}"/>
              </a:ext>
            </a:extLst>
          </p:cNvPr>
          <p:cNvCxnSpPr>
            <a:stCxn id="69" idx="3"/>
            <a:endCxn id="72" idx="1"/>
          </p:cNvCxnSpPr>
          <p:nvPr/>
        </p:nvCxnSpPr>
        <p:spPr>
          <a:xfrm>
            <a:off x="6586587" y="1984482"/>
            <a:ext cx="332323" cy="8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FFAF2C14-A60B-41C6-AEE7-4DDBF0ACF73D}"/>
              </a:ext>
            </a:extLst>
          </p:cNvPr>
          <p:cNvCxnSpPr>
            <a:stCxn id="72" idx="0"/>
            <a:endCxn id="77" idx="1"/>
          </p:cNvCxnSpPr>
          <p:nvPr/>
        </p:nvCxnSpPr>
        <p:spPr>
          <a:xfrm rot="5400000" flipH="1" flipV="1">
            <a:off x="8425507" y="360602"/>
            <a:ext cx="543219" cy="195209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592890E5-B258-4806-8560-10B16BBBAD4D}"/>
              </a:ext>
            </a:extLst>
          </p:cNvPr>
          <p:cNvSpPr txBox="1"/>
          <p:nvPr/>
        </p:nvSpPr>
        <p:spPr>
          <a:xfrm>
            <a:off x="2667532" y="4107162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8F093CEC-0B36-41CD-9C6A-AE9AF521D901}"/>
              </a:ext>
            </a:extLst>
          </p:cNvPr>
          <p:cNvSpPr txBox="1"/>
          <p:nvPr/>
        </p:nvSpPr>
        <p:spPr>
          <a:xfrm>
            <a:off x="4599838" y="4084610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22" name="Flowchart: Decision 121">
            <a:extLst>
              <a:ext uri="{FF2B5EF4-FFF2-40B4-BE49-F238E27FC236}">
                <a16:creationId xmlns:a16="http://schemas.microsoft.com/office/drawing/2014/main" id="{D4743539-5515-4806-96E1-BD48EDC23421}"/>
              </a:ext>
            </a:extLst>
          </p:cNvPr>
          <p:cNvSpPr/>
          <p:nvPr/>
        </p:nvSpPr>
        <p:spPr>
          <a:xfrm>
            <a:off x="1195857" y="4065311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PMax</a:t>
            </a:r>
            <a:r>
              <a:rPr lang="en-US" sz="1400" dirty="0">
                <a:solidFill>
                  <a:schemeClr val="tx1"/>
                </a:solidFill>
              </a:rPr>
              <a:t> present?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2B8A7B0-D7D6-439D-BF65-39AF65C364F7}"/>
              </a:ext>
            </a:extLst>
          </p:cNvPr>
          <p:cNvSpPr txBox="1"/>
          <p:nvPr/>
        </p:nvSpPr>
        <p:spPr>
          <a:xfrm>
            <a:off x="4984366" y="5739031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25" name="Flowchart: Decision 124">
            <a:extLst>
              <a:ext uri="{FF2B5EF4-FFF2-40B4-BE49-F238E27FC236}">
                <a16:creationId xmlns:a16="http://schemas.microsoft.com/office/drawing/2014/main" id="{9C28DE52-4BBC-4617-BCBD-5BFA485D78F8}"/>
              </a:ext>
            </a:extLst>
          </p:cNvPr>
          <p:cNvSpPr/>
          <p:nvPr/>
        </p:nvSpPr>
        <p:spPr>
          <a:xfrm>
            <a:off x="3132495" y="4066154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PMax</a:t>
            </a:r>
            <a:r>
              <a:rPr lang="en-US" sz="1600" dirty="0">
                <a:solidFill>
                  <a:prstClr val="black"/>
                </a:solidFill>
              </a:rPr>
              <a:t> ≤ </a:t>
            </a:r>
            <a:r>
              <a:rPr lang="en-US" sz="1600" dirty="0">
                <a:solidFill>
                  <a:schemeClr val="tx1"/>
                </a:solidFill>
              </a:rPr>
              <a:t>23?</a:t>
            </a:r>
          </a:p>
        </p:txBody>
      </p:sp>
      <p:sp>
        <p:nvSpPr>
          <p:cNvPr id="126" name="Flowchart: Decision 125">
            <a:extLst>
              <a:ext uri="{FF2B5EF4-FFF2-40B4-BE49-F238E27FC236}">
                <a16:creationId xmlns:a16="http://schemas.microsoft.com/office/drawing/2014/main" id="{E6E7FAFE-38F9-4388-96F3-B8E0B6D0D7CF}"/>
              </a:ext>
            </a:extLst>
          </p:cNvPr>
          <p:cNvSpPr/>
          <p:nvPr/>
        </p:nvSpPr>
        <p:spPr>
          <a:xfrm>
            <a:off x="4260421" y="4984904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chemeClr val="tx1"/>
                </a:solidFill>
              </a:rPr>
              <a:t>MaxUplinkDutyCycle</a:t>
            </a:r>
            <a:r>
              <a:rPr lang="en-US" sz="1100" dirty="0">
                <a:solidFill>
                  <a:schemeClr val="tx1"/>
                </a:solidFill>
              </a:rPr>
              <a:t> absent?</a:t>
            </a:r>
          </a:p>
        </p:txBody>
      </p:sp>
      <p:sp>
        <p:nvSpPr>
          <p:cNvPr id="127" name="Flowchart: Decision 126">
            <a:extLst>
              <a:ext uri="{FF2B5EF4-FFF2-40B4-BE49-F238E27FC236}">
                <a16:creationId xmlns:a16="http://schemas.microsoft.com/office/drawing/2014/main" id="{2C045D64-EDCE-4060-9AA0-1F1C7FB73F55}"/>
              </a:ext>
            </a:extLst>
          </p:cNvPr>
          <p:cNvSpPr/>
          <p:nvPr/>
        </p:nvSpPr>
        <p:spPr>
          <a:xfrm>
            <a:off x="7262714" y="5951514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&gt;50%?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F27616E-155F-44D5-882B-D721DD2684CF}"/>
              </a:ext>
            </a:extLst>
          </p:cNvPr>
          <p:cNvSpPr txBox="1"/>
          <p:nvPr/>
        </p:nvSpPr>
        <p:spPr>
          <a:xfrm>
            <a:off x="5646276" y="5019048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F57AB2CE-D9E7-4519-A8A6-CA62275C3BDF}"/>
              </a:ext>
            </a:extLst>
          </p:cNvPr>
          <p:cNvSpPr/>
          <p:nvPr/>
        </p:nvSpPr>
        <p:spPr>
          <a:xfrm>
            <a:off x="7989504" y="4393136"/>
            <a:ext cx="137513" cy="135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02AAAAE9-60E3-4A41-B732-C4DA7F84C8A3}"/>
              </a:ext>
            </a:extLst>
          </p:cNvPr>
          <p:cNvCxnSpPr>
            <a:stCxn id="122" idx="3"/>
            <a:endCxn id="125" idx="1"/>
          </p:cNvCxnSpPr>
          <p:nvPr/>
        </p:nvCxnSpPr>
        <p:spPr>
          <a:xfrm>
            <a:off x="2800172" y="4442376"/>
            <a:ext cx="332323" cy="8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B1F8F8AF-7B13-4400-8836-9A2BB89D9A22}"/>
              </a:ext>
            </a:extLst>
          </p:cNvPr>
          <p:cNvCxnSpPr>
            <a:cxnSpLocks/>
            <a:stCxn id="69" idx="2"/>
          </p:cNvCxnSpPr>
          <p:nvPr/>
        </p:nvCxnSpPr>
        <p:spPr>
          <a:xfrm rot="5400000">
            <a:off x="3615672" y="1397862"/>
            <a:ext cx="1205074" cy="313244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7F602E81-9AE4-45F5-9FBB-A4642AC769EF}"/>
              </a:ext>
            </a:extLst>
          </p:cNvPr>
          <p:cNvCxnSpPr>
            <a:stCxn id="72" idx="2"/>
          </p:cNvCxnSpPr>
          <p:nvPr/>
        </p:nvCxnSpPr>
        <p:spPr>
          <a:xfrm rot="5400000">
            <a:off x="6466463" y="1680357"/>
            <a:ext cx="572572" cy="193663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DF844524-3B58-4821-B904-005DBD947D55}"/>
              </a:ext>
            </a:extLst>
          </p:cNvPr>
          <p:cNvSpPr txBox="1"/>
          <p:nvPr/>
        </p:nvSpPr>
        <p:spPr>
          <a:xfrm>
            <a:off x="5780354" y="2309134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FB906F0C-F321-461C-B017-2C9E18B5F6CE}"/>
              </a:ext>
            </a:extLst>
          </p:cNvPr>
          <p:cNvSpPr/>
          <p:nvPr/>
        </p:nvSpPr>
        <p:spPr>
          <a:xfrm>
            <a:off x="5719751" y="2869176"/>
            <a:ext cx="137513" cy="135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1F64BE20-5C71-45F8-9237-DD7428632E63}"/>
              </a:ext>
            </a:extLst>
          </p:cNvPr>
          <p:cNvSpPr txBox="1"/>
          <p:nvPr/>
        </p:nvSpPr>
        <p:spPr>
          <a:xfrm>
            <a:off x="3866780" y="4762612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716F9222-43C0-4C02-A67A-E6ED5DCF7AAE}"/>
              </a:ext>
            </a:extLst>
          </p:cNvPr>
          <p:cNvSpPr txBox="1"/>
          <p:nvPr/>
        </p:nvSpPr>
        <p:spPr>
          <a:xfrm>
            <a:off x="1932697" y="4819438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9" name="Flowchart: Decision 78">
            <a:extLst>
              <a:ext uri="{FF2B5EF4-FFF2-40B4-BE49-F238E27FC236}">
                <a16:creationId xmlns:a16="http://schemas.microsoft.com/office/drawing/2014/main" id="{9089CC77-06EC-4AAC-9DF1-1D5EBC00A5DD}"/>
              </a:ext>
            </a:extLst>
          </p:cNvPr>
          <p:cNvSpPr/>
          <p:nvPr/>
        </p:nvSpPr>
        <p:spPr>
          <a:xfrm>
            <a:off x="5993116" y="4984903"/>
            <a:ext cx="1604315" cy="754128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≤</a:t>
            </a:r>
            <a:r>
              <a:rPr lang="en-US" sz="1200" dirty="0" err="1">
                <a:solidFill>
                  <a:schemeClr val="tx1"/>
                </a:solidFill>
              </a:rPr>
              <a:t>MaxULDC</a:t>
            </a:r>
            <a:r>
              <a:rPr lang="en-US" sz="1200" dirty="0">
                <a:solidFill>
                  <a:schemeClr val="tx1"/>
                </a:solidFill>
              </a:rPr>
              <a:t>?</a:t>
            </a:r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2A9A796A-7FDE-4838-A2B7-A92BE02DCB85}"/>
              </a:ext>
            </a:extLst>
          </p:cNvPr>
          <p:cNvCxnSpPr>
            <a:endCxn id="126" idx="1"/>
          </p:cNvCxnSpPr>
          <p:nvPr/>
        </p:nvCxnSpPr>
        <p:spPr>
          <a:xfrm>
            <a:off x="1986588" y="4819438"/>
            <a:ext cx="2273833" cy="542531"/>
          </a:xfrm>
          <a:prstGeom prst="bentConnector3">
            <a:avLst>
              <a:gd name="adj1" fmla="val 60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264234-08AB-4D98-AF2C-EF59CFF3CE58}"/>
              </a:ext>
            </a:extLst>
          </p:cNvPr>
          <p:cNvCxnSpPr>
            <a:cxnSpLocks/>
            <a:endCxn id="108" idx="4"/>
          </p:cNvCxnSpPr>
          <p:nvPr/>
        </p:nvCxnSpPr>
        <p:spPr>
          <a:xfrm>
            <a:off x="3929509" y="4836149"/>
            <a:ext cx="1" cy="593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1FEFE34-F5CA-4C45-AD0E-F133495E3D79}"/>
              </a:ext>
            </a:extLst>
          </p:cNvPr>
          <p:cNvCxnSpPr>
            <a:stCxn id="126" idx="3"/>
            <a:endCxn id="79" idx="1"/>
          </p:cNvCxnSpPr>
          <p:nvPr/>
        </p:nvCxnSpPr>
        <p:spPr>
          <a:xfrm flipV="1">
            <a:off x="5864736" y="5361967"/>
            <a:ext cx="128381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B7C09EF8-A488-4119-A342-D818691E2C74}"/>
              </a:ext>
            </a:extLst>
          </p:cNvPr>
          <p:cNvCxnSpPr>
            <a:stCxn id="126" idx="2"/>
            <a:endCxn id="127" idx="1"/>
          </p:cNvCxnSpPr>
          <p:nvPr/>
        </p:nvCxnSpPr>
        <p:spPr>
          <a:xfrm rot="16200000" flipH="1">
            <a:off x="5867874" y="4933738"/>
            <a:ext cx="589545" cy="220013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58D88C7-5E03-4A45-93A6-648ADD0AEF26}"/>
              </a:ext>
            </a:extLst>
          </p:cNvPr>
          <p:cNvCxnSpPr>
            <a:cxnSpLocks/>
            <a:stCxn id="79" idx="3"/>
            <a:endCxn id="76" idx="1"/>
          </p:cNvCxnSpPr>
          <p:nvPr/>
        </p:nvCxnSpPr>
        <p:spPr>
          <a:xfrm>
            <a:off x="7597431" y="5361967"/>
            <a:ext cx="2163411" cy="11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9EE6DA11-83F4-4011-A679-A0AC5CDE2D1B}"/>
              </a:ext>
            </a:extLst>
          </p:cNvPr>
          <p:cNvSpPr/>
          <p:nvPr/>
        </p:nvSpPr>
        <p:spPr>
          <a:xfrm>
            <a:off x="9760841" y="4159857"/>
            <a:ext cx="1723345" cy="6182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Undefined, but can’t happen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2DC8794-AB38-4DDC-8C05-F95D4E4D376B}"/>
              </a:ext>
            </a:extLst>
          </p:cNvPr>
          <p:cNvCxnSpPr>
            <a:cxnSpLocks/>
            <a:stCxn id="125" idx="3"/>
            <a:endCxn id="96" idx="1"/>
          </p:cNvCxnSpPr>
          <p:nvPr/>
        </p:nvCxnSpPr>
        <p:spPr>
          <a:xfrm>
            <a:off x="4736810" y="4443218"/>
            <a:ext cx="5024031" cy="25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EA9C708-021B-445C-90D9-B2B69D28F183}"/>
              </a:ext>
            </a:extLst>
          </p:cNvPr>
          <p:cNvCxnSpPr>
            <a:stCxn id="79" idx="0"/>
          </p:cNvCxnSpPr>
          <p:nvPr/>
        </p:nvCxnSpPr>
        <p:spPr>
          <a:xfrm flipH="1" flipV="1">
            <a:off x="6795273" y="4460877"/>
            <a:ext cx="1" cy="524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>
            <a:extLst>
              <a:ext uri="{FF2B5EF4-FFF2-40B4-BE49-F238E27FC236}">
                <a16:creationId xmlns:a16="http://schemas.microsoft.com/office/drawing/2014/main" id="{6CDE6C03-08FD-41CE-8F8D-BC25CB8131AC}"/>
              </a:ext>
            </a:extLst>
          </p:cNvPr>
          <p:cNvSpPr/>
          <p:nvPr/>
        </p:nvSpPr>
        <p:spPr>
          <a:xfrm>
            <a:off x="6726516" y="4385202"/>
            <a:ext cx="137513" cy="135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D183E6D-3919-42AD-ACCE-0D845DE15F46}"/>
              </a:ext>
            </a:extLst>
          </p:cNvPr>
          <p:cNvCxnSpPr>
            <a:stCxn id="127" idx="0"/>
          </p:cNvCxnSpPr>
          <p:nvPr/>
        </p:nvCxnSpPr>
        <p:spPr>
          <a:xfrm flipH="1" flipV="1">
            <a:off x="8058261" y="4469505"/>
            <a:ext cx="6611" cy="14820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2F31F45A-BFD4-4F68-9351-4999B7F6A394}"/>
              </a:ext>
            </a:extLst>
          </p:cNvPr>
          <p:cNvCxnSpPr>
            <a:endCxn id="122" idx="0"/>
          </p:cNvCxnSpPr>
          <p:nvPr/>
        </p:nvCxnSpPr>
        <p:spPr>
          <a:xfrm rot="10800000" flipV="1">
            <a:off x="1998016" y="3566621"/>
            <a:ext cx="669517" cy="49869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8C6ACFD7-9057-4762-BF38-966EF85179A7}"/>
              </a:ext>
            </a:extLst>
          </p:cNvPr>
          <p:cNvSpPr txBox="1"/>
          <p:nvPr/>
        </p:nvSpPr>
        <p:spPr>
          <a:xfrm>
            <a:off x="3497634" y="287378"/>
            <a:ext cx="4266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Logic of existing text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DDAD1E3-D34B-4367-B7F9-322916F95D3B}"/>
              </a:ext>
            </a:extLst>
          </p:cNvPr>
          <p:cNvSpPr txBox="1"/>
          <p:nvPr/>
        </p:nvSpPr>
        <p:spPr>
          <a:xfrm>
            <a:off x="6735528" y="4634035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0A9598A9-F607-4C34-9034-5E6294FE6CCF}"/>
              </a:ext>
            </a:extLst>
          </p:cNvPr>
          <p:cNvCxnSpPr>
            <a:stCxn id="127" idx="3"/>
            <a:endCxn id="76" idx="1"/>
          </p:cNvCxnSpPr>
          <p:nvPr/>
        </p:nvCxnSpPr>
        <p:spPr>
          <a:xfrm flipV="1">
            <a:off x="8867029" y="5373876"/>
            <a:ext cx="893813" cy="95470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Oval 129">
            <a:extLst>
              <a:ext uri="{FF2B5EF4-FFF2-40B4-BE49-F238E27FC236}">
                <a16:creationId xmlns:a16="http://schemas.microsoft.com/office/drawing/2014/main" id="{8CDEE3EB-17C8-4852-B51B-BFA9EEEC1B9F}"/>
              </a:ext>
            </a:extLst>
          </p:cNvPr>
          <p:cNvSpPr/>
          <p:nvPr/>
        </p:nvSpPr>
        <p:spPr>
          <a:xfrm>
            <a:off x="9222250" y="5300181"/>
            <a:ext cx="137513" cy="135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73EB4FD7-D1C4-416C-B79B-4E5908184DE7}"/>
              </a:ext>
            </a:extLst>
          </p:cNvPr>
          <p:cNvSpPr txBox="1"/>
          <p:nvPr/>
        </p:nvSpPr>
        <p:spPr>
          <a:xfrm>
            <a:off x="7983099" y="5611243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206633EB-F8B4-4A06-8375-C48C5FF39786}"/>
              </a:ext>
            </a:extLst>
          </p:cNvPr>
          <p:cNvSpPr txBox="1"/>
          <p:nvPr/>
        </p:nvSpPr>
        <p:spPr>
          <a:xfrm>
            <a:off x="8787168" y="6266849"/>
            <a:ext cx="421706" cy="34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82CD322-5954-4475-BE41-DDBC12D6396F}"/>
              </a:ext>
            </a:extLst>
          </p:cNvPr>
          <p:cNvCxnSpPr>
            <a:cxnSpLocks/>
            <a:endCxn id="62" idx="0"/>
          </p:cNvCxnSpPr>
          <p:nvPr/>
        </p:nvCxnSpPr>
        <p:spPr>
          <a:xfrm>
            <a:off x="1329596" y="364519"/>
            <a:ext cx="10286" cy="323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0ED6A03F-AFB1-4598-A4CC-EE02CA42DC7F}"/>
              </a:ext>
            </a:extLst>
          </p:cNvPr>
          <p:cNvSpPr txBox="1"/>
          <p:nvPr/>
        </p:nvSpPr>
        <p:spPr>
          <a:xfrm>
            <a:off x="1311546" y="292971"/>
            <a:ext cx="729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2024043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owchart: Decision 61">
            <a:extLst>
              <a:ext uri="{FF2B5EF4-FFF2-40B4-BE49-F238E27FC236}">
                <a16:creationId xmlns:a16="http://schemas.microsoft.com/office/drawing/2014/main" id="{AA6C71EF-D135-4BF4-9D60-FD9BB08BAFEC}"/>
              </a:ext>
            </a:extLst>
          </p:cNvPr>
          <p:cNvSpPr/>
          <p:nvPr/>
        </p:nvSpPr>
        <p:spPr>
          <a:xfrm>
            <a:off x="538125" y="2145979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PC≠PC3?</a:t>
            </a:r>
          </a:p>
        </p:txBody>
      </p:sp>
      <p:sp>
        <p:nvSpPr>
          <p:cNvPr id="63" name="Flowchart: Decision 62">
            <a:extLst>
              <a:ext uri="{FF2B5EF4-FFF2-40B4-BE49-F238E27FC236}">
                <a16:creationId xmlns:a16="http://schemas.microsoft.com/office/drawing/2014/main" id="{7E1D21B1-5B0A-4E4B-99B9-66B3392EC2D3}"/>
              </a:ext>
            </a:extLst>
          </p:cNvPr>
          <p:cNvSpPr/>
          <p:nvPr/>
        </p:nvSpPr>
        <p:spPr>
          <a:xfrm>
            <a:off x="2664004" y="4092115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&gt;</a:t>
            </a:r>
            <a:r>
              <a:rPr lang="en-US" sz="1200" dirty="0" err="1">
                <a:solidFill>
                  <a:schemeClr val="tx1"/>
                </a:solidFill>
              </a:rPr>
              <a:t>MaxULDC</a:t>
            </a:r>
            <a:r>
              <a:rPr lang="en-US" sz="12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473C0D2-F8DA-4A55-8E3B-F8AE2448F3AB}"/>
              </a:ext>
            </a:extLst>
          </p:cNvPr>
          <p:cNvSpPr txBox="1"/>
          <p:nvPr/>
        </p:nvSpPr>
        <p:spPr>
          <a:xfrm>
            <a:off x="1379890" y="2857366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B37A46-2753-4AAE-A942-760A279B49D4}"/>
              </a:ext>
            </a:extLst>
          </p:cNvPr>
          <p:cNvSpPr txBox="1"/>
          <p:nvPr/>
        </p:nvSpPr>
        <p:spPr>
          <a:xfrm>
            <a:off x="6685052" y="319015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69B7C6B-BBBE-4B85-B02E-B9EEA99CDD1D}"/>
              </a:ext>
            </a:extLst>
          </p:cNvPr>
          <p:cNvSpPr txBox="1"/>
          <p:nvPr/>
        </p:nvSpPr>
        <p:spPr>
          <a:xfrm>
            <a:off x="4137117" y="3157197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93E07C4-6870-48CB-8F16-2B0DF517BFB4}"/>
              </a:ext>
            </a:extLst>
          </p:cNvPr>
          <p:cNvSpPr txBox="1"/>
          <p:nvPr/>
        </p:nvSpPr>
        <p:spPr>
          <a:xfrm>
            <a:off x="7941751" y="3959590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CD4691-8E40-41AC-9285-742CA01FCC60}"/>
              </a:ext>
            </a:extLst>
          </p:cNvPr>
          <p:cNvSpPr txBox="1"/>
          <p:nvPr/>
        </p:nvSpPr>
        <p:spPr>
          <a:xfrm>
            <a:off x="7990578" y="2825105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9" name="Flowchart: Decision 68">
            <a:extLst>
              <a:ext uri="{FF2B5EF4-FFF2-40B4-BE49-F238E27FC236}">
                <a16:creationId xmlns:a16="http://schemas.microsoft.com/office/drawing/2014/main" id="{BC74FEFD-B22E-42A5-B777-A6078323F011}"/>
              </a:ext>
            </a:extLst>
          </p:cNvPr>
          <p:cNvSpPr/>
          <p:nvPr/>
        </p:nvSpPr>
        <p:spPr>
          <a:xfrm>
            <a:off x="5155989" y="3144695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PMax</a:t>
            </a:r>
            <a:r>
              <a:rPr lang="en-US" sz="1400" dirty="0">
                <a:solidFill>
                  <a:schemeClr val="tx1"/>
                </a:solidFill>
              </a:rPr>
              <a:t> present?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D38FB50-39B3-4554-A821-C586D8F67153}"/>
              </a:ext>
            </a:extLst>
          </p:cNvPr>
          <p:cNvSpPr txBox="1"/>
          <p:nvPr/>
        </p:nvSpPr>
        <p:spPr>
          <a:xfrm>
            <a:off x="3440952" y="4793113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B6A3C2D-BE92-4636-BD96-DBD860E6CE89}"/>
              </a:ext>
            </a:extLst>
          </p:cNvPr>
          <p:cNvSpPr txBox="1"/>
          <p:nvPr/>
        </p:nvSpPr>
        <p:spPr>
          <a:xfrm>
            <a:off x="2101431" y="3206490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72" name="Flowchart: Decision 71">
            <a:extLst>
              <a:ext uri="{FF2B5EF4-FFF2-40B4-BE49-F238E27FC236}">
                <a16:creationId xmlns:a16="http://schemas.microsoft.com/office/drawing/2014/main" id="{F10C9091-EFE2-4E1B-A4BB-C1CB8CE46A0E}"/>
              </a:ext>
            </a:extLst>
          </p:cNvPr>
          <p:cNvSpPr/>
          <p:nvPr/>
        </p:nvSpPr>
        <p:spPr>
          <a:xfrm>
            <a:off x="7168146" y="3145610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PMax≤23?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20CBF58-F917-4B5D-9BEB-54673419D170}"/>
              </a:ext>
            </a:extLst>
          </p:cNvPr>
          <p:cNvSpPr txBox="1"/>
          <p:nvPr/>
        </p:nvSpPr>
        <p:spPr>
          <a:xfrm>
            <a:off x="2089831" y="2198416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4" name="Flowchart: Decision 73">
            <a:extLst>
              <a:ext uri="{FF2B5EF4-FFF2-40B4-BE49-F238E27FC236}">
                <a16:creationId xmlns:a16="http://schemas.microsoft.com/office/drawing/2014/main" id="{68F002FF-7156-4511-AABE-6BAE94011D47}"/>
              </a:ext>
            </a:extLst>
          </p:cNvPr>
          <p:cNvSpPr/>
          <p:nvPr/>
        </p:nvSpPr>
        <p:spPr>
          <a:xfrm>
            <a:off x="527439" y="3131809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chemeClr val="tx1"/>
                </a:solidFill>
              </a:rPr>
              <a:t>MaxUplinkDutyCycle</a:t>
            </a:r>
            <a:r>
              <a:rPr lang="en-US" sz="1100" dirty="0">
                <a:solidFill>
                  <a:schemeClr val="tx1"/>
                </a:solidFill>
              </a:rPr>
              <a:t> absent?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E977E0D-7059-49EC-ADAE-79E382E8B33B}"/>
              </a:ext>
            </a:extLst>
          </p:cNvPr>
          <p:cNvSpPr/>
          <p:nvPr/>
        </p:nvSpPr>
        <p:spPr>
          <a:xfrm>
            <a:off x="10014401" y="5098612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PC2 applies</a:t>
            </a:r>
          </a:p>
        </p:txBody>
      </p:sp>
      <p:sp>
        <p:nvSpPr>
          <p:cNvPr id="78" name="Flowchart: Decision 77">
            <a:extLst>
              <a:ext uri="{FF2B5EF4-FFF2-40B4-BE49-F238E27FC236}">
                <a16:creationId xmlns:a16="http://schemas.microsoft.com/office/drawing/2014/main" id="{38F1043A-09C0-4222-B899-286102D2A967}"/>
              </a:ext>
            </a:extLst>
          </p:cNvPr>
          <p:cNvSpPr/>
          <p:nvPr/>
        </p:nvSpPr>
        <p:spPr>
          <a:xfrm>
            <a:off x="2655677" y="3130592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&gt;50%?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F562786-E81B-4F0E-B6EC-4DE788944A21}"/>
              </a:ext>
            </a:extLst>
          </p:cNvPr>
          <p:cNvSpPr txBox="1"/>
          <p:nvPr/>
        </p:nvSpPr>
        <p:spPr>
          <a:xfrm>
            <a:off x="3419164" y="2825105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7803F46-44FE-4A55-A385-B35EF9CA65E7}"/>
              </a:ext>
            </a:extLst>
          </p:cNvPr>
          <p:cNvSpPr txBox="1"/>
          <p:nvPr/>
        </p:nvSpPr>
        <p:spPr>
          <a:xfrm>
            <a:off x="1228103" y="3902117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180295BC-FC7F-4ABC-91B1-924E050DE796}"/>
              </a:ext>
            </a:extLst>
          </p:cNvPr>
          <p:cNvSpPr/>
          <p:nvPr/>
        </p:nvSpPr>
        <p:spPr>
          <a:xfrm>
            <a:off x="7930145" y="2474465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501CB1AB-E3E8-4865-9B4D-18F4E8A35C76}"/>
              </a:ext>
            </a:extLst>
          </p:cNvPr>
          <p:cNvSpPr/>
          <p:nvPr/>
        </p:nvSpPr>
        <p:spPr>
          <a:xfrm>
            <a:off x="4829757" y="3480689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7E6E1A7C-300F-4439-981D-EF94E1674434}"/>
              </a:ext>
            </a:extLst>
          </p:cNvPr>
          <p:cNvSpPr/>
          <p:nvPr/>
        </p:nvSpPr>
        <p:spPr>
          <a:xfrm>
            <a:off x="4535715" y="2481971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1A478DFE-FD6F-47E7-B202-3B6965967F4E}"/>
              </a:ext>
            </a:extLst>
          </p:cNvPr>
          <p:cNvSpPr txBox="1"/>
          <p:nvPr/>
        </p:nvSpPr>
        <p:spPr>
          <a:xfrm>
            <a:off x="4062635" y="4124660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CC71E7FF-72A0-493E-92D9-E43EB8E5CAFB}"/>
              </a:ext>
            </a:extLst>
          </p:cNvPr>
          <p:cNvSpPr/>
          <p:nvPr/>
        </p:nvSpPr>
        <p:spPr>
          <a:xfrm>
            <a:off x="3417676" y="2481972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635AD56-D508-4B43-8A92-D25CD7C8CA02}"/>
              </a:ext>
            </a:extLst>
          </p:cNvPr>
          <p:cNvSpPr/>
          <p:nvPr/>
        </p:nvSpPr>
        <p:spPr>
          <a:xfrm>
            <a:off x="10029805" y="2219763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PC3 applies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4F2F96-4C39-4CE0-B5C3-333CCBE78B85}"/>
              </a:ext>
            </a:extLst>
          </p:cNvPr>
          <p:cNvCxnSpPr>
            <a:stCxn id="62" idx="3"/>
            <a:endCxn id="77" idx="1"/>
          </p:cNvCxnSpPr>
          <p:nvPr/>
        </p:nvCxnSpPr>
        <p:spPr>
          <a:xfrm>
            <a:off x="2205000" y="2555554"/>
            <a:ext cx="78248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811B47BC-F7A2-4376-89DA-A55F20EF058C}"/>
              </a:ext>
            </a:extLst>
          </p:cNvPr>
          <p:cNvCxnSpPr>
            <a:stCxn id="78" idx="0"/>
            <a:endCxn id="77" idx="1"/>
          </p:cNvCxnSpPr>
          <p:nvPr/>
        </p:nvCxnSpPr>
        <p:spPr>
          <a:xfrm rot="5400000" flipH="1" flipV="1">
            <a:off x="6471941" y="-427272"/>
            <a:ext cx="575038" cy="654069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5CDC4A0-2E12-4D98-8007-C9BBCF3CA190}"/>
              </a:ext>
            </a:extLst>
          </p:cNvPr>
          <p:cNvCxnSpPr>
            <a:stCxn id="74" idx="3"/>
            <a:endCxn id="78" idx="1"/>
          </p:cNvCxnSpPr>
          <p:nvPr/>
        </p:nvCxnSpPr>
        <p:spPr>
          <a:xfrm flipV="1">
            <a:off x="2194314" y="3540167"/>
            <a:ext cx="461363" cy="12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0333183-DCFE-49EC-A71B-0F795DDA25F5}"/>
              </a:ext>
            </a:extLst>
          </p:cNvPr>
          <p:cNvCxnSpPr>
            <a:cxnSpLocks/>
            <a:endCxn id="63" idx="1"/>
          </p:cNvCxnSpPr>
          <p:nvPr/>
        </p:nvCxnSpPr>
        <p:spPr>
          <a:xfrm>
            <a:off x="1360876" y="3960865"/>
            <a:ext cx="1303128" cy="540825"/>
          </a:xfrm>
          <a:prstGeom prst="bentConnector3">
            <a:avLst>
              <a:gd name="adj1" fmla="val 121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1222952A-9443-4A33-9A37-0E1B4FEB4E5E}"/>
              </a:ext>
            </a:extLst>
          </p:cNvPr>
          <p:cNvCxnSpPr>
            <a:stCxn id="63" idx="3"/>
            <a:endCxn id="77" idx="1"/>
          </p:cNvCxnSpPr>
          <p:nvPr/>
        </p:nvCxnSpPr>
        <p:spPr>
          <a:xfrm flipV="1">
            <a:off x="4330879" y="2555554"/>
            <a:ext cx="5698926" cy="1946136"/>
          </a:xfrm>
          <a:prstGeom prst="bentConnector3">
            <a:avLst>
              <a:gd name="adj1" fmla="val 487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50C7DF5-3FC0-4D25-AEB6-E106AEBC8990}"/>
              </a:ext>
            </a:extLst>
          </p:cNvPr>
          <p:cNvCxnSpPr>
            <a:stCxn id="62" idx="2"/>
            <a:endCxn id="74" idx="0"/>
          </p:cNvCxnSpPr>
          <p:nvPr/>
        </p:nvCxnSpPr>
        <p:spPr>
          <a:xfrm flipH="1">
            <a:off x="1360877" y="2965129"/>
            <a:ext cx="10686" cy="1666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AE14E1D-F443-4A1C-BE19-75ACD81638C5}"/>
              </a:ext>
            </a:extLst>
          </p:cNvPr>
          <p:cNvCxnSpPr>
            <a:cxnSpLocks/>
            <a:stCxn id="78" idx="3"/>
            <a:endCxn id="69" idx="1"/>
          </p:cNvCxnSpPr>
          <p:nvPr/>
        </p:nvCxnSpPr>
        <p:spPr>
          <a:xfrm>
            <a:off x="4322552" y="3540167"/>
            <a:ext cx="833437" cy="141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16119E04-23A8-4F4C-B6B6-198CAF2E06F0}"/>
              </a:ext>
            </a:extLst>
          </p:cNvPr>
          <p:cNvCxnSpPr>
            <a:stCxn id="63" idx="2"/>
            <a:endCxn id="69" idx="1"/>
          </p:cNvCxnSpPr>
          <p:nvPr/>
        </p:nvCxnSpPr>
        <p:spPr>
          <a:xfrm rot="5400000" flipH="1" flipV="1">
            <a:off x="3648217" y="3403494"/>
            <a:ext cx="1356995" cy="1658547"/>
          </a:xfrm>
          <a:prstGeom prst="bentConnector4">
            <a:avLst>
              <a:gd name="adj1" fmla="val -16846"/>
              <a:gd name="adj2" fmla="val 8431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F0B6404-FF00-48E8-A64D-FAA95F47B478}"/>
              </a:ext>
            </a:extLst>
          </p:cNvPr>
          <p:cNvCxnSpPr>
            <a:stCxn id="69" idx="3"/>
            <a:endCxn id="72" idx="1"/>
          </p:cNvCxnSpPr>
          <p:nvPr/>
        </p:nvCxnSpPr>
        <p:spPr>
          <a:xfrm>
            <a:off x="6822864" y="3554270"/>
            <a:ext cx="345282" cy="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FFAF2C14-A60B-41C6-AEE7-4DDBF0ACF73D}"/>
              </a:ext>
            </a:extLst>
          </p:cNvPr>
          <p:cNvCxnSpPr>
            <a:stCxn id="72" idx="0"/>
            <a:endCxn id="77" idx="1"/>
          </p:cNvCxnSpPr>
          <p:nvPr/>
        </p:nvCxnSpPr>
        <p:spPr>
          <a:xfrm rot="5400000" flipH="1" flipV="1">
            <a:off x="8720666" y="1836472"/>
            <a:ext cx="590056" cy="20282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7F602E81-9AE4-45F5-9FBB-A4642AC769EF}"/>
              </a:ext>
            </a:extLst>
          </p:cNvPr>
          <p:cNvCxnSpPr>
            <a:stCxn id="72" idx="2"/>
          </p:cNvCxnSpPr>
          <p:nvPr/>
        </p:nvCxnSpPr>
        <p:spPr>
          <a:xfrm rot="5400000">
            <a:off x="6684536" y="3269652"/>
            <a:ext cx="621940" cy="201215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DF844524-3B58-4821-B904-005DBD947D55}"/>
              </a:ext>
            </a:extLst>
          </p:cNvPr>
          <p:cNvSpPr txBox="1"/>
          <p:nvPr/>
        </p:nvSpPr>
        <p:spPr>
          <a:xfrm>
            <a:off x="5985192" y="390691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FB906F0C-F321-461C-B017-2C9E18B5F6CE}"/>
              </a:ext>
            </a:extLst>
          </p:cNvPr>
          <p:cNvSpPr/>
          <p:nvPr/>
        </p:nvSpPr>
        <p:spPr>
          <a:xfrm>
            <a:off x="5922226" y="4515243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B486D627-C4BF-4371-8865-568BFE6EA189}"/>
              </a:ext>
            </a:extLst>
          </p:cNvPr>
          <p:cNvCxnSpPr>
            <a:stCxn id="69" idx="2"/>
            <a:endCxn id="76" idx="1"/>
          </p:cNvCxnSpPr>
          <p:nvPr/>
        </p:nvCxnSpPr>
        <p:spPr>
          <a:xfrm rot="16200000" flipH="1">
            <a:off x="7266635" y="2686637"/>
            <a:ext cx="1470558" cy="402497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itle 1">
            <a:extLst>
              <a:ext uri="{FF2B5EF4-FFF2-40B4-BE49-F238E27FC236}">
                <a16:creationId xmlns:a16="http://schemas.microsoft.com/office/drawing/2014/main" id="{1E245AE7-2C7C-4D87-BCAD-0FE490852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Simplified logic for potential revised text</a:t>
            </a:r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E21D26D3-4DD5-406D-9C29-D9666F761FBB}"/>
              </a:ext>
            </a:extLst>
          </p:cNvPr>
          <p:cNvCxnSpPr>
            <a:cxnSpLocks/>
          </p:cNvCxnSpPr>
          <p:nvPr/>
        </p:nvCxnSpPr>
        <p:spPr>
          <a:xfrm>
            <a:off x="1370624" y="1802620"/>
            <a:ext cx="10286" cy="323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383154A0-CA4F-43EC-B18C-2C11C04B44A3}"/>
              </a:ext>
            </a:extLst>
          </p:cNvPr>
          <p:cNvSpPr txBox="1"/>
          <p:nvPr/>
        </p:nvSpPr>
        <p:spPr>
          <a:xfrm>
            <a:off x="1352574" y="1731072"/>
            <a:ext cx="729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434549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CDBED-1911-495A-92F4-6FE3CE21A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simplified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67E91-3E4C-421B-9270-8CA690795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If a UE supports a different power class than the default UE power class for the band and the supported power class enables the higher maximum output power than that of the default power class:</a:t>
            </a:r>
          </a:p>
          <a:p>
            <a:pPr marL="0" indent="0">
              <a:buNone/>
            </a:pPr>
            <a:r>
              <a:rPr lang="en-US" dirty="0"/>
              <a:t>-	if the field of UE capability </a:t>
            </a:r>
            <a:r>
              <a:rPr lang="en-US" dirty="0" err="1"/>
              <a:t>maxUplinkDutyCycle</a:t>
            </a:r>
            <a:r>
              <a:rPr lang="en-US" dirty="0"/>
              <a:t> is absent and the percentage of uplink symbols transmitted in a certain evaluation period is larger than 50% (The exact evaluation period is no less than one radio frame); or</a:t>
            </a:r>
          </a:p>
          <a:p>
            <a:pPr marL="0" indent="0">
              <a:buNone/>
            </a:pPr>
            <a:r>
              <a:rPr lang="en-US" dirty="0"/>
              <a:t>-	if the field of UE capability </a:t>
            </a:r>
            <a:r>
              <a:rPr lang="en-US" dirty="0" err="1"/>
              <a:t>maxUplinkDutyCycle</a:t>
            </a:r>
            <a:r>
              <a:rPr lang="en-US" dirty="0"/>
              <a:t> is not absent and the percentage of uplink symbols transmitted in a certain evaluation period is larger than </a:t>
            </a:r>
            <a:r>
              <a:rPr lang="en-US" dirty="0" err="1"/>
              <a:t>maxUplinkDutyCycle</a:t>
            </a:r>
            <a:r>
              <a:rPr lang="en-US" dirty="0"/>
              <a:t> as defined in TS 38.331 (The exact evaluation period is no less than one radio frame); or</a:t>
            </a:r>
          </a:p>
          <a:p>
            <a:pPr marL="0" indent="0">
              <a:buNone/>
            </a:pPr>
            <a:r>
              <a:rPr lang="en-US" dirty="0"/>
              <a:t>-	if the IE P-Max as defined in TS 38.331 [7] is provided and set to the maximum output power of the default power class or lower;</a:t>
            </a:r>
          </a:p>
          <a:p>
            <a:pPr marL="0" indent="0">
              <a:buNone/>
            </a:pPr>
            <a:r>
              <a:rPr lang="en-US" dirty="0"/>
              <a:t>-	shall apply all requirements for the default power class to the supported power class and set the configured transmitted power as specified in clause 6.2.4;</a:t>
            </a:r>
          </a:p>
          <a:p>
            <a:pPr marL="0" indent="0">
              <a:buNone/>
            </a:pPr>
            <a:r>
              <a:rPr lang="en-US" dirty="0"/>
              <a:t>-	else </a:t>
            </a:r>
            <a:r>
              <a:rPr lang="en-US" strike="sngStrike" dirty="0">
                <a:solidFill>
                  <a:srgbClr val="FF0000"/>
                </a:solidFill>
              </a:rPr>
              <a:t>if the IE P-Max as defined in TS 38.331 [7] is not provided or set to the higher value than the maximum output power of the default power class and the percentage of uplink symbols transmitted in a certain evaluation period is less than or equal to </a:t>
            </a:r>
            <a:r>
              <a:rPr lang="en-US" strike="sngStrike" dirty="0" err="1">
                <a:solidFill>
                  <a:srgbClr val="FF0000"/>
                </a:solidFill>
              </a:rPr>
              <a:t>maxUplinkDutyCycle</a:t>
            </a:r>
            <a:r>
              <a:rPr lang="en-US" strike="sngStrike" dirty="0">
                <a:solidFill>
                  <a:srgbClr val="FF0000"/>
                </a:solidFill>
              </a:rPr>
              <a:t> as defined in TS 38.331; or</a:t>
            </a:r>
          </a:p>
          <a:p>
            <a:pPr marL="0" indent="0">
              <a:buNone/>
            </a:pPr>
            <a:r>
              <a:rPr lang="en-US" strike="sngStrike" dirty="0">
                <a:solidFill>
                  <a:srgbClr val="FF0000"/>
                </a:solidFill>
              </a:rPr>
              <a:t>-	if the IE P-Max as defined in TS 38.331 [7] is not provided or set to the higher value than the maximum output power of the default power class and the percentage of uplink symbols transmitted in a certain evaluation period is less than or equal to 50% when </a:t>
            </a:r>
            <a:r>
              <a:rPr lang="en-US" strike="sngStrike" dirty="0" err="1">
                <a:solidFill>
                  <a:srgbClr val="FF0000"/>
                </a:solidFill>
              </a:rPr>
              <a:t>maxUplinkDutyCycle</a:t>
            </a:r>
            <a:r>
              <a:rPr lang="en-US" strike="sngStrike" dirty="0">
                <a:solidFill>
                  <a:srgbClr val="FF0000"/>
                </a:solidFill>
              </a:rPr>
              <a:t> is absent. (The exact evaluation period is no less than one radio frame):</a:t>
            </a:r>
          </a:p>
          <a:p>
            <a:pPr marL="0" indent="0">
              <a:buNone/>
            </a:pPr>
            <a:r>
              <a:rPr lang="en-US" strike="sngStrike" dirty="0">
                <a:solidFill>
                  <a:srgbClr val="FF0000"/>
                </a:solidFill>
              </a:rPr>
              <a:t>-	</a:t>
            </a:r>
            <a:r>
              <a:rPr lang="en-US" dirty="0"/>
              <a:t>shall apply all requirements for the supported power class and set the configured transmitted power as specified in clause 6.2.4.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138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owchart: Decision 61">
            <a:extLst>
              <a:ext uri="{FF2B5EF4-FFF2-40B4-BE49-F238E27FC236}">
                <a16:creationId xmlns:a16="http://schemas.microsoft.com/office/drawing/2014/main" id="{AA6C71EF-D135-4BF4-9D60-FD9BB08BAFEC}"/>
              </a:ext>
            </a:extLst>
          </p:cNvPr>
          <p:cNvSpPr/>
          <p:nvPr/>
        </p:nvSpPr>
        <p:spPr>
          <a:xfrm>
            <a:off x="538125" y="639407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PC≠PC3?</a:t>
            </a:r>
          </a:p>
        </p:txBody>
      </p:sp>
      <p:sp>
        <p:nvSpPr>
          <p:cNvPr id="63" name="Flowchart: Decision 62">
            <a:extLst>
              <a:ext uri="{FF2B5EF4-FFF2-40B4-BE49-F238E27FC236}">
                <a16:creationId xmlns:a16="http://schemas.microsoft.com/office/drawing/2014/main" id="{7E1D21B1-5B0A-4E4B-99B9-66B3392EC2D3}"/>
              </a:ext>
            </a:extLst>
          </p:cNvPr>
          <p:cNvSpPr/>
          <p:nvPr/>
        </p:nvSpPr>
        <p:spPr>
          <a:xfrm>
            <a:off x="2664004" y="2585543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&gt;</a:t>
            </a:r>
            <a:r>
              <a:rPr lang="en-US" sz="1200" dirty="0" err="1">
                <a:solidFill>
                  <a:schemeClr val="tx1"/>
                </a:solidFill>
              </a:rPr>
              <a:t>MaxULDC</a:t>
            </a:r>
            <a:r>
              <a:rPr lang="en-US" sz="12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473C0D2-F8DA-4A55-8E3B-F8AE2448F3AB}"/>
              </a:ext>
            </a:extLst>
          </p:cNvPr>
          <p:cNvSpPr txBox="1"/>
          <p:nvPr/>
        </p:nvSpPr>
        <p:spPr>
          <a:xfrm>
            <a:off x="1379890" y="135079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B37A46-2753-4AAE-A942-760A279B49D4}"/>
              </a:ext>
            </a:extLst>
          </p:cNvPr>
          <p:cNvSpPr txBox="1"/>
          <p:nvPr/>
        </p:nvSpPr>
        <p:spPr>
          <a:xfrm>
            <a:off x="6685052" y="1683582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69B7C6B-BBBE-4B85-B02E-B9EEA99CDD1D}"/>
              </a:ext>
            </a:extLst>
          </p:cNvPr>
          <p:cNvSpPr txBox="1"/>
          <p:nvPr/>
        </p:nvSpPr>
        <p:spPr>
          <a:xfrm>
            <a:off x="4137117" y="1650625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93E07C4-6870-48CB-8F16-2B0DF517BFB4}"/>
              </a:ext>
            </a:extLst>
          </p:cNvPr>
          <p:cNvSpPr txBox="1"/>
          <p:nvPr/>
        </p:nvSpPr>
        <p:spPr>
          <a:xfrm>
            <a:off x="7941751" y="2453018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CD4691-8E40-41AC-9285-742CA01FCC60}"/>
              </a:ext>
            </a:extLst>
          </p:cNvPr>
          <p:cNvSpPr txBox="1"/>
          <p:nvPr/>
        </p:nvSpPr>
        <p:spPr>
          <a:xfrm>
            <a:off x="7990578" y="1318533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69" name="Flowchart: Decision 68">
            <a:extLst>
              <a:ext uri="{FF2B5EF4-FFF2-40B4-BE49-F238E27FC236}">
                <a16:creationId xmlns:a16="http://schemas.microsoft.com/office/drawing/2014/main" id="{BC74FEFD-B22E-42A5-B777-A6078323F011}"/>
              </a:ext>
            </a:extLst>
          </p:cNvPr>
          <p:cNvSpPr/>
          <p:nvPr/>
        </p:nvSpPr>
        <p:spPr>
          <a:xfrm>
            <a:off x="5155989" y="1638123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PMax</a:t>
            </a:r>
            <a:r>
              <a:rPr lang="en-US" sz="1400" dirty="0">
                <a:solidFill>
                  <a:schemeClr val="tx1"/>
                </a:solidFill>
              </a:rPr>
              <a:t> present?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D38FB50-39B3-4554-A821-C586D8F67153}"/>
              </a:ext>
            </a:extLst>
          </p:cNvPr>
          <p:cNvSpPr txBox="1"/>
          <p:nvPr/>
        </p:nvSpPr>
        <p:spPr>
          <a:xfrm>
            <a:off x="3440952" y="3286541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B6A3C2D-BE92-4636-BD96-DBD860E6CE89}"/>
              </a:ext>
            </a:extLst>
          </p:cNvPr>
          <p:cNvSpPr txBox="1"/>
          <p:nvPr/>
        </p:nvSpPr>
        <p:spPr>
          <a:xfrm>
            <a:off x="2101431" y="1699918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72" name="Flowchart: Decision 71">
            <a:extLst>
              <a:ext uri="{FF2B5EF4-FFF2-40B4-BE49-F238E27FC236}">
                <a16:creationId xmlns:a16="http://schemas.microsoft.com/office/drawing/2014/main" id="{F10C9091-EFE2-4E1B-A4BB-C1CB8CE46A0E}"/>
              </a:ext>
            </a:extLst>
          </p:cNvPr>
          <p:cNvSpPr/>
          <p:nvPr/>
        </p:nvSpPr>
        <p:spPr>
          <a:xfrm>
            <a:off x="7168146" y="1639038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PMax≤23?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20CBF58-F917-4B5D-9BEB-54673419D170}"/>
              </a:ext>
            </a:extLst>
          </p:cNvPr>
          <p:cNvSpPr txBox="1"/>
          <p:nvPr/>
        </p:nvSpPr>
        <p:spPr>
          <a:xfrm>
            <a:off x="2089831" y="69184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4" name="Flowchart: Decision 73">
            <a:extLst>
              <a:ext uri="{FF2B5EF4-FFF2-40B4-BE49-F238E27FC236}">
                <a16:creationId xmlns:a16="http://schemas.microsoft.com/office/drawing/2014/main" id="{68F002FF-7156-4511-AABE-6BAE94011D47}"/>
              </a:ext>
            </a:extLst>
          </p:cNvPr>
          <p:cNvSpPr/>
          <p:nvPr/>
        </p:nvSpPr>
        <p:spPr>
          <a:xfrm>
            <a:off x="527439" y="1625237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chemeClr val="tx1"/>
                </a:solidFill>
              </a:rPr>
              <a:t>MaxUplinkDutyCycle</a:t>
            </a:r>
            <a:r>
              <a:rPr lang="en-US" sz="1100" dirty="0">
                <a:solidFill>
                  <a:schemeClr val="tx1"/>
                </a:solidFill>
              </a:rPr>
              <a:t> absent?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9D4321A-2FAF-4A80-AFCD-C6DAC7E42D26}"/>
              </a:ext>
            </a:extLst>
          </p:cNvPr>
          <p:cNvSpPr txBox="1"/>
          <p:nvPr/>
        </p:nvSpPr>
        <p:spPr>
          <a:xfrm>
            <a:off x="2082028" y="3879209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E977E0D-7059-49EC-ADAE-79E382E8B33B}"/>
              </a:ext>
            </a:extLst>
          </p:cNvPr>
          <p:cNvSpPr/>
          <p:nvPr/>
        </p:nvSpPr>
        <p:spPr>
          <a:xfrm>
            <a:off x="10014401" y="3592040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PC2 applies</a:t>
            </a:r>
          </a:p>
        </p:txBody>
      </p:sp>
      <p:sp>
        <p:nvSpPr>
          <p:cNvPr id="78" name="Flowchart: Decision 77">
            <a:extLst>
              <a:ext uri="{FF2B5EF4-FFF2-40B4-BE49-F238E27FC236}">
                <a16:creationId xmlns:a16="http://schemas.microsoft.com/office/drawing/2014/main" id="{38F1043A-09C0-4222-B899-286102D2A967}"/>
              </a:ext>
            </a:extLst>
          </p:cNvPr>
          <p:cNvSpPr/>
          <p:nvPr/>
        </p:nvSpPr>
        <p:spPr>
          <a:xfrm>
            <a:off x="2655677" y="1624020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&gt;50%?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F562786-E81B-4F0E-B6EC-4DE788944A21}"/>
              </a:ext>
            </a:extLst>
          </p:cNvPr>
          <p:cNvSpPr txBox="1"/>
          <p:nvPr/>
        </p:nvSpPr>
        <p:spPr>
          <a:xfrm>
            <a:off x="3419164" y="1318533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7803F46-44FE-4A55-A385-B35EF9CA65E7}"/>
              </a:ext>
            </a:extLst>
          </p:cNvPr>
          <p:cNvSpPr txBox="1"/>
          <p:nvPr/>
        </p:nvSpPr>
        <p:spPr>
          <a:xfrm>
            <a:off x="1228103" y="2395545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180295BC-FC7F-4ABC-91B1-924E050DE796}"/>
              </a:ext>
            </a:extLst>
          </p:cNvPr>
          <p:cNvSpPr/>
          <p:nvPr/>
        </p:nvSpPr>
        <p:spPr>
          <a:xfrm>
            <a:off x="7930145" y="967893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099F4A70-2D41-4D14-9522-72AC9ED5325F}"/>
              </a:ext>
            </a:extLst>
          </p:cNvPr>
          <p:cNvSpPr/>
          <p:nvPr/>
        </p:nvSpPr>
        <p:spPr>
          <a:xfrm>
            <a:off x="7935489" y="5931198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501CB1AB-E3E8-4865-9B4D-18F4E8A35C76}"/>
              </a:ext>
            </a:extLst>
          </p:cNvPr>
          <p:cNvSpPr/>
          <p:nvPr/>
        </p:nvSpPr>
        <p:spPr>
          <a:xfrm>
            <a:off x="4829757" y="1974117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7E6E1A7C-300F-4439-981D-EF94E1674434}"/>
              </a:ext>
            </a:extLst>
          </p:cNvPr>
          <p:cNvSpPr/>
          <p:nvPr/>
        </p:nvSpPr>
        <p:spPr>
          <a:xfrm>
            <a:off x="4535715" y="975399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1A478DFE-FD6F-47E7-B202-3B6965967F4E}"/>
              </a:ext>
            </a:extLst>
          </p:cNvPr>
          <p:cNvSpPr txBox="1"/>
          <p:nvPr/>
        </p:nvSpPr>
        <p:spPr>
          <a:xfrm>
            <a:off x="4062635" y="2618088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CC71E7FF-72A0-493E-92D9-E43EB8E5CAFB}"/>
              </a:ext>
            </a:extLst>
          </p:cNvPr>
          <p:cNvSpPr/>
          <p:nvPr/>
        </p:nvSpPr>
        <p:spPr>
          <a:xfrm>
            <a:off x="3417676" y="975400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635AD56-D508-4B43-8A92-D25CD7C8CA02}"/>
              </a:ext>
            </a:extLst>
          </p:cNvPr>
          <p:cNvSpPr/>
          <p:nvPr/>
        </p:nvSpPr>
        <p:spPr>
          <a:xfrm>
            <a:off x="10029805" y="713191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PC3 applies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4F2F96-4C39-4CE0-B5C3-333CCBE78B85}"/>
              </a:ext>
            </a:extLst>
          </p:cNvPr>
          <p:cNvCxnSpPr>
            <a:stCxn id="62" idx="3"/>
            <a:endCxn id="77" idx="1"/>
          </p:cNvCxnSpPr>
          <p:nvPr/>
        </p:nvCxnSpPr>
        <p:spPr>
          <a:xfrm>
            <a:off x="2205000" y="1048982"/>
            <a:ext cx="78248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811B47BC-F7A2-4376-89DA-A55F20EF058C}"/>
              </a:ext>
            </a:extLst>
          </p:cNvPr>
          <p:cNvCxnSpPr>
            <a:stCxn id="78" idx="0"/>
            <a:endCxn id="77" idx="1"/>
          </p:cNvCxnSpPr>
          <p:nvPr/>
        </p:nvCxnSpPr>
        <p:spPr>
          <a:xfrm rot="5400000" flipH="1" flipV="1">
            <a:off x="6471941" y="-1933844"/>
            <a:ext cx="575038" cy="654069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5CDC4A0-2E12-4D98-8007-C9BBCF3CA190}"/>
              </a:ext>
            </a:extLst>
          </p:cNvPr>
          <p:cNvCxnSpPr>
            <a:stCxn id="74" idx="3"/>
            <a:endCxn id="78" idx="1"/>
          </p:cNvCxnSpPr>
          <p:nvPr/>
        </p:nvCxnSpPr>
        <p:spPr>
          <a:xfrm flipV="1">
            <a:off x="2194314" y="2033595"/>
            <a:ext cx="461363" cy="12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0333183-DCFE-49EC-A71B-0F795DDA25F5}"/>
              </a:ext>
            </a:extLst>
          </p:cNvPr>
          <p:cNvCxnSpPr>
            <a:cxnSpLocks/>
            <a:endCxn id="63" idx="1"/>
          </p:cNvCxnSpPr>
          <p:nvPr/>
        </p:nvCxnSpPr>
        <p:spPr>
          <a:xfrm>
            <a:off x="1360876" y="2454293"/>
            <a:ext cx="1303128" cy="540825"/>
          </a:xfrm>
          <a:prstGeom prst="bentConnector3">
            <a:avLst>
              <a:gd name="adj1" fmla="val 121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1222952A-9443-4A33-9A37-0E1B4FEB4E5E}"/>
              </a:ext>
            </a:extLst>
          </p:cNvPr>
          <p:cNvCxnSpPr>
            <a:stCxn id="63" idx="3"/>
            <a:endCxn id="77" idx="1"/>
          </p:cNvCxnSpPr>
          <p:nvPr/>
        </p:nvCxnSpPr>
        <p:spPr>
          <a:xfrm flipV="1">
            <a:off x="4330879" y="1048982"/>
            <a:ext cx="5698926" cy="1946136"/>
          </a:xfrm>
          <a:prstGeom prst="bentConnector3">
            <a:avLst>
              <a:gd name="adj1" fmla="val 487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50C7DF5-3FC0-4D25-AEB6-E106AEBC8990}"/>
              </a:ext>
            </a:extLst>
          </p:cNvPr>
          <p:cNvCxnSpPr>
            <a:stCxn id="62" idx="2"/>
            <a:endCxn id="74" idx="0"/>
          </p:cNvCxnSpPr>
          <p:nvPr/>
        </p:nvCxnSpPr>
        <p:spPr>
          <a:xfrm flipH="1">
            <a:off x="1360877" y="1458557"/>
            <a:ext cx="10686" cy="1666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AE14E1D-F443-4A1C-BE19-75ACD81638C5}"/>
              </a:ext>
            </a:extLst>
          </p:cNvPr>
          <p:cNvCxnSpPr>
            <a:cxnSpLocks/>
            <a:stCxn id="78" idx="3"/>
            <a:endCxn id="69" idx="1"/>
          </p:cNvCxnSpPr>
          <p:nvPr/>
        </p:nvCxnSpPr>
        <p:spPr>
          <a:xfrm>
            <a:off x="4322552" y="2033595"/>
            <a:ext cx="833437" cy="141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16119E04-23A8-4F4C-B6B6-198CAF2E06F0}"/>
              </a:ext>
            </a:extLst>
          </p:cNvPr>
          <p:cNvCxnSpPr>
            <a:stCxn id="63" idx="2"/>
            <a:endCxn id="69" idx="1"/>
          </p:cNvCxnSpPr>
          <p:nvPr/>
        </p:nvCxnSpPr>
        <p:spPr>
          <a:xfrm rot="5400000" flipH="1" flipV="1">
            <a:off x="3648217" y="1896922"/>
            <a:ext cx="1356995" cy="1658547"/>
          </a:xfrm>
          <a:prstGeom prst="bentConnector4">
            <a:avLst>
              <a:gd name="adj1" fmla="val -16846"/>
              <a:gd name="adj2" fmla="val 8431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F0B6404-FF00-48E8-A64D-FAA95F47B478}"/>
              </a:ext>
            </a:extLst>
          </p:cNvPr>
          <p:cNvCxnSpPr>
            <a:stCxn id="69" idx="3"/>
            <a:endCxn id="72" idx="1"/>
          </p:cNvCxnSpPr>
          <p:nvPr/>
        </p:nvCxnSpPr>
        <p:spPr>
          <a:xfrm>
            <a:off x="6822864" y="2047698"/>
            <a:ext cx="345282" cy="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FFAF2C14-A60B-41C6-AEE7-4DDBF0ACF73D}"/>
              </a:ext>
            </a:extLst>
          </p:cNvPr>
          <p:cNvCxnSpPr>
            <a:stCxn id="72" idx="0"/>
            <a:endCxn id="77" idx="1"/>
          </p:cNvCxnSpPr>
          <p:nvPr/>
        </p:nvCxnSpPr>
        <p:spPr>
          <a:xfrm rot="5400000" flipH="1" flipV="1">
            <a:off x="8720666" y="329900"/>
            <a:ext cx="590056" cy="202822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Flowchart: Decision 108">
            <a:extLst>
              <a:ext uri="{FF2B5EF4-FFF2-40B4-BE49-F238E27FC236}">
                <a16:creationId xmlns:a16="http://schemas.microsoft.com/office/drawing/2014/main" id="{D149F276-5A1C-40BD-B9A8-16DDC1D54474}"/>
              </a:ext>
            </a:extLst>
          </p:cNvPr>
          <p:cNvSpPr/>
          <p:nvPr/>
        </p:nvSpPr>
        <p:spPr>
          <a:xfrm>
            <a:off x="538125" y="3518256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PC&gt;PC2?</a:t>
            </a:r>
          </a:p>
        </p:txBody>
      </p:sp>
      <p:sp>
        <p:nvSpPr>
          <p:cNvPr id="118" name="Flowchart: Decision 117">
            <a:extLst>
              <a:ext uri="{FF2B5EF4-FFF2-40B4-BE49-F238E27FC236}">
                <a16:creationId xmlns:a16="http://schemas.microsoft.com/office/drawing/2014/main" id="{819AA5AC-AFF3-4032-8CC1-DC92FCEC48D2}"/>
              </a:ext>
            </a:extLst>
          </p:cNvPr>
          <p:cNvSpPr/>
          <p:nvPr/>
        </p:nvSpPr>
        <p:spPr>
          <a:xfrm>
            <a:off x="2674690" y="5591367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&gt;</a:t>
            </a:r>
            <a:r>
              <a:rPr lang="en-US" sz="1200" dirty="0" err="1">
                <a:solidFill>
                  <a:schemeClr val="tx1"/>
                </a:solidFill>
              </a:rPr>
              <a:t>MaxULDC</a:t>
            </a:r>
            <a:r>
              <a:rPr lang="en-US" sz="1200" dirty="0">
                <a:solidFill>
                  <a:schemeClr val="tx1"/>
                </a:solidFill>
              </a:rPr>
              <a:t>/2?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92890E5-B258-4806-8560-10B16BBBAD4D}"/>
              </a:ext>
            </a:extLst>
          </p:cNvPr>
          <p:cNvSpPr txBox="1"/>
          <p:nvPr/>
        </p:nvSpPr>
        <p:spPr>
          <a:xfrm>
            <a:off x="6695738" y="4641781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9EC7DC0-0B3D-4E89-B90B-11A4757396BB}"/>
              </a:ext>
            </a:extLst>
          </p:cNvPr>
          <p:cNvSpPr txBox="1"/>
          <p:nvPr/>
        </p:nvSpPr>
        <p:spPr>
          <a:xfrm>
            <a:off x="4199271" y="4636566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8F093CEC-0B36-41CD-9C6A-AE9AF521D901}"/>
              </a:ext>
            </a:extLst>
          </p:cNvPr>
          <p:cNvSpPr txBox="1"/>
          <p:nvPr/>
        </p:nvSpPr>
        <p:spPr>
          <a:xfrm>
            <a:off x="7924463" y="4301430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22" name="Flowchart: Decision 121">
            <a:extLst>
              <a:ext uri="{FF2B5EF4-FFF2-40B4-BE49-F238E27FC236}">
                <a16:creationId xmlns:a16="http://schemas.microsoft.com/office/drawing/2014/main" id="{D4743539-5515-4806-96E1-BD48EDC23421}"/>
              </a:ext>
            </a:extLst>
          </p:cNvPr>
          <p:cNvSpPr/>
          <p:nvPr/>
        </p:nvSpPr>
        <p:spPr>
          <a:xfrm>
            <a:off x="5166675" y="4596322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PMax</a:t>
            </a:r>
            <a:r>
              <a:rPr lang="en-US" sz="1400" dirty="0">
                <a:solidFill>
                  <a:schemeClr val="tx1"/>
                </a:solidFill>
              </a:rPr>
              <a:t> present?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56510F01-B124-4C0A-AFFC-5C40DDCD8F1D}"/>
              </a:ext>
            </a:extLst>
          </p:cNvPr>
          <p:cNvSpPr txBox="1"/>
          <p:nvPr/>
        </p:nvSpPr>
        <p:spPr>
          <a:xfrm>
            <a:off x="3440952" y="6319525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2B8A7B0-D7D6-439D-BF65-39AF65C364F7}"/>
              </a:ext>
            </a:extLst>
          </p:cNvPr>
          <p:cNvSpPr txBox="1"/>
          <p:nvPr/>
        </p:nvSpPr>
        <p:spPr>
          <a:xfrm>
            <a:off x="2112117" y="4658117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25" name="Flowchart: Decision 124">
            <a:extLst>
              <a:ext uri="{FF2B5EF4-FFF2-40B4-BE49-F238E27FC236}">
                <a16:creationId xmlns:a16="http://schemas.microsoft.com/office/drawing/2014/main" id="{9C28DE52-4BBC-4617-BCBD-5BFA485D78F8}"/>
              </a:ext>
            </a:extLst>
          </p:cNvPr>
          <p:cNvSpPr/>
          <p:nvPr/>
        </p:nvSpPr>
        <p:spPr>
          <a:xfrm>
            <a:off x="7178832" y="4597237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PMax</a:t>
            </a:r>
            <a:r>
              <a:rPr lang="en-US" sz="1600" dirty="0">
                <a:solidFill>
                  <a:prstClr val="black"/>
                </a:solidFill>
              </a:rPr>
              <a:t> ≤ </a:t>
            </a:r>
            <a:r>
              <a:rPr lang="en-US" sz="1600" dirty="0">
                <a:solidFill>
                  <a:schemeClr val="tx1"/>
                </a:solidFill>
              </a:rPr>
              <a:t>26?</a:t>
            </a:r>
          </a:p>
        </p:txBody>
      </p:sp>
      <p:sp>
        <p:nvSpPr>
          <p:cNvPr id="126" name="Flowchart: Decision 125">
            <a:extLst>
              <a:ext uri="{FF2B5EF4-FFF2-40B4-BE49-F238E27FC236}">
                <a16:creationId xmlns:a16="http://schemas.microsoft.com/office/drawing/2014/main" id="{E6E7FAFE-38F9-4388-96F3-B8E0B6D0D7CF}"/>
              </a:ext>
            </a:extLst>
          </p:cNvPr>
          <p:cNvSpPr/>
          <p:nvPr/>
        </p:nvSpPr>
        <p:spPr>
          <a:xfrm>
            <a:off x="538125" y="4583436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chemeClr val="tx1"/>
                </a:solidFill>
              </a:rPr>
              <a:t>MaxUplinkDutyCycle</a:t>
            </a:r>
            <a:r>
              <a:rPr lang="en-US" sz="1100" dirty="0">
                <a:solidFill>
                  <a:schemeClr val="tx1"/>
                </a:solidFill>
              </a:rPr>
              <a:t> absent?</a:t>
            </a:r>
          </a:p>
        </p:txBody>
      </p:sp>
      <p:sp>
        <p:nvSpPr>
          <p:cNvPr id="127" name="Flowchart: Decision 126">
            <a:extLst>
              <a:ext uri="{FF2B5EF4-FFF2-40B4-BE49-F238E27FC236}">
                <a16:creationId xmlns:a16="http://schemas.microsoft.com/office/drawing/2014/main" id="{2C045D64-EDCE-4060-9AA0-1F1C7FB73F55}"/>
              </a:ext>
            </a:extLst>
          </p:cNvPr>
          <p:cNvSpPr/>
          <p:nvPr/>
        </p:nvSpPr>
        <p:spPr>
          <a:xfrm>
            <a:off x="2666363" y="4582219"/>
            <a:ext cx="1666875" cy="819150"/>
          </a:xfrm>
          <a:prstGeom prst="flowChartDecis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Dutycycle</a:t>
            </a:r>
            <a:r>
              <a:rPr lang="en-US" sz="1200" dirty="0">
                <a:solidFill>
                  <a:schemeClr val="tx1"/>
                </a:solidFill>
              </a:rPr>
              <a:t> &gt;25%?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F8FC88-DD74-4C4B-A14E-BF58F03D5212}"/>
              </a:ext>
            </a:extLst>
          </p:cNvPr>
          <p:cNvSpPr txBox="1"/>
          <p:nvPr/>
        </p:nvSpPr>
        <p:spPr>
          <a:xfrm>
            <a:off x="3415839" y="4275146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3F27616E-155F-44D5-882B-D721DD2684CF}"/>
              </a:ext>
            </a:extLst>
          </p:cNvPr>
          <p:cNvSpPr txBox="1"/>
          <p:nvPr/>
        </p:nvSpPr>
        <p:spPr>
          <a:xfrm>
            <a:off x="1238789" y="535374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F57AB2CE-D9E7-4519-A8A6-CA62275C3BDF}"/>
              </a:ext>
            </a:extLst>
          </p:cNvPr>
          <p:cNvSpPr/>
          <p:nvPr/>
        </p:nvSpPr>
        <p:spPr>
          <a:xfrm>
            <a:off x="4840443" y="4932316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9DA077DB-D715-4F22-AC15-24CA1243A3AD}"/>
              </a:ext>
            </a:extLst>
          </p:cNvPr>
          <p:cNvSpPr txBox="1"/>
          <p:nvPr/>
        </p:nvSpPr>
        <p:spPr>
          <a:xfrm>
            <a:off x="4154010" y="5648191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E8003558-10D8-41EF-8B9C-0DC518CFEDE1}"/>
              </a:ext>
            </a:extLst>
          </p:cNvPr>
          <p:cNvCxnSpPr>
            <a:stCxn id="126" idx="3"/>
            <a:endCxn id="127" idx="1"/>
          </p:cNvCxnSpPr>
          <p:nvPr/>
        </p:nvCxnSpPr>
        <p:spPr>
          <a:xfrm flipV="1">
            <a:off x="2205000" y="4991794"/>
            <a:ext cx="461363" cy="12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C97BD904-7E3F-4908-A7E7-1F9A28B7DAC8}"/>
              </a:ext>
            </a:extLst>
          </p:cNvPr>
          <p:cNvCxnSpPr>
            <a:cxnSpLocks/>
            <a:endCxn id="118" idx="1"/>
          </p:cNvCxnSpPr>
          <p:nvPr/>
        </p:nvCxnSpPr>
        <p:spPr>
          <a:xfrm rot="16200000" flipH="1">
            <a:off x="1700136" y="5026387"/>
            <a:ext cx="645981" cy="13031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957E951C-A99F-4D2C-BDA8-14A5C4EE8BDE}"/>
              </a:ext>
            </a:extLst>
          </p:cNvPr>
          <p:cNvCxnSpPr>
            <a:endCxn id="126" idx="0"/>
          </p:cNvCxnSpPr>
          <p:nvPr/>
        </p:nvCxnSpPr>
        <p:spPr>
          <a:xfrm flipH="1">
            <a:off x="1371563" y="4340556"/>
            <a:ext cx="10686" cy="2428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7252414E-095C-4FEC-AC46-5EA407B3424C}"/>
              </a:ext>
            </a:extLst>
          </p:cNvPr>
          <p:cNvCxnSpPr>
            <a:cxnSpLocks/>
            <a:stCxn id="127" idx="3"/>
            <a:endCxn id="122" idx="1"/>
          </p:cNvCxnSpPr>
          <p:nvPr/>
        </p:nvCxnSpPr>
        <p:spPr>
          <a:xfrm>
            <a:off x="4333238" y="4991794"/>
            <a:ext cx="833437" cy="141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or: Elbow 140">
            <a:extLst>
              <a:ext uri="{FF2B5EF4-FFF2-40B4-BE49-F238E27FC236}">
                <a16:creationId xmlns:a16="http://schemas.microsoft.com/office/drawing/2014/main" id="{C60C9145-386A-4149-9B12-4A71E3FD9E9D}"/>
              </a:ext>
            </a:extLst>
          </p:cNvPr>
          <p:cNvCxnSpPr>
            <a:stCxn id="118" idx="2"/>
            <a:endCxn id="122" idx="1"/>
          </p:cNvCxnSpPr>
          <p:nvPr/>
        </p:nvCxnSpPr>
        <p:spPr>
          <a:xfrm rot="5400000" flipH="1" flipV="1">
            <a:off x="3635091" y="4878933"/>
            <a:ext cx="1404620" cy="1658547"/>
          </a:xfrm>
          <a:prstGeom prst="bentConnector4">
            <a:avLst>
              <a:gd name="adj1" fmla="val -16275"/>
              <a:gd name="adj2" fmla="val 8488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02AAAAE9-60E3-4A41-B732-C4DA7F84C8A3}"/>
              </a:ext>
            </a:extLst>
          </p:cNvPr>
          <p:cNvCxnSpPr>
            <a:stCxn id="122" idx="3"/>
            <a:endCxn id="125" idx="1"/>
          </p:cNvCxnSpPr>
          <p:nvPr/>
        </p:nvCxnSpPr>
        <p:spPr>
          <a:xfrm>
            <a:off x="6833550" y="5005897"/>
            <a:ext cx="345282" cy="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nector: Elbow 142">
            <a:extLst>
              <a:ext uri="{FF2B5EF4-FFF2-40B4-BE49-F238E27FC236}">
                <a16:creationId xmlns:a16="http://schemas.microsoft.com/office/drawing/2014/main" id="{B1F8F8AF-7B13-4400-8836-9A2BB89D9A22}"/>
              </a:ext>
            </a:extLst>
          </p:cNvPr>
          <p:cNvCxnSpPr>
            <a:cxnSpLocks/>
            <a:stCxn id="69" idx="2"/>
          </p:cNvCxnSpPr>
          <p:nvPr/>
        </p:nvCxnSpPr>
        <p:spPr>
          <a:xfrm rot="5400000">
            <a:off x="3707643" y="1484465"/>
            <a:ext cx="1308977" cy="325459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7F602E81-9AE4-45F5-9FBB-A4642AC769EF}"/>
              </a:ext>
            </a:extLst>
          </p:cNvPr>
          <p:cNvCxnSpPr>
            <a:stCxn id="72" idx="2"/>
          </p:cNvCxnSpPr>
          <p:nvPr/>
        </p:nvCxnSpPr>
        <p:spPr>
          <a:xfrm rot="5400000">
            <a:off x="6684536" y="1763080"/>
            <a:ext cx="621940" cy="201215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DF844524-3B58-4821-B904-005DBD947D55}"/>
              </a:ext>
            </a:extLst>
          </p:cNvPr>
          <p:cNvSpPr txBox="1"/>
          <p:nvPr/>
        </p:nvSpPr>
        <p:spPr>
          <a:xfrm>
            <a:off x="5985192" y="2400342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FB906F0C-F321-461C-B017-2C9E18B5F6CE}"/>
              </a:ext>
            </a:extLst>
          </p:cNvPr>
          <p:cNvSpPr/>
          <p:nvPr/>
        </p:nvSpPr>
        <p:spPr>
          <a:xfrm>
            <a:off x="5922226" y="3008671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9" name="Connector: Elbow 158">
            <a:extLst>
              <a:ext uri="{FF2B5EF4-FFF2-40B4-BE49-F238E27FC236}">
                <a16:creationId xmlns:a16="http://schemas.microsoft.com/office/drawing/2014/main" id="{0383856C-05B2-43DB-982B-E62B79AA0BBF}"/>
              </a:ext>
            </a:extLst>
          </p:cNvPr>
          <p:cNvCxnSpPr>
            <a:cxnSpLocks/>
            <a:endCxn id="109" idx="0"/>
          </p:cNvCxnSpPr>
          <p:nvPr/>
        </p:nvCxnSpPr>
        <p:spPr>
          <a:xfrm rot="10800000">
            <a:off x="1371563" y="3518257"/>
            <a:ext cx="1363272" cy="247169"/>
          </a:xfrm>
          <a:prstGeom prst="bentConnector4">
            <a:avLst>
              <a:gd name="adj1" fmla="val 19432"/>
              <a:gd name="adj2" fmla="val 19248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F1C45617-D671-4844-A506-9421CF75BD44}"/>
              </a:ext>
            </a:extLst>
          </p:cNvPr>
          <p:cNvCxnSpPr>
            <a:stCxn id="109" idx="3"/>
          </p:cNvCxnSpPr>
          <p:nvPr/>
        </p:nvCxnSpPr>
        <p:spPr>
          <a:xfrm flipV="1">
            <a:off x="2205000" y="3899278"/>
            <a:ext cx="7824805" cy="285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694837DC-9B30-4B2D-AC95-55A861D2AED2}"/>
              </a:ext>
            </a:extLst>
          </p:cNvPr>
          <p:cNvCxnSpPr>
            <a:cxnSpLocks/>
            <a:stCxn id="127" idx="0"/>
          </p:cNvCxnSpPr>
          <p:nvPr/>
        </p:nvCxnSpPr>
        <p:spPr>
          <a:xfrm flipV="1">
            <a:off x="3499801" y="3920693"/>
            <a:ext cx="8326" cy="661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Oval 166">
            <a:extLst>
              <a:ext uri="{FF2B5EF4-FFF2-40B4-BE49-F238E27FC236}">
                <a16:creationId xmlns:a16="http://schemas.microsoft.com/office/drawing/2014/main" id="{72931ACE-68E7-4A92-AB1E-904AA8732628}"/>
              </a:ext>
            </a:extLst>
          </p:cNvPr>
          <p:cNvSpPr/>
          <p:nvPr/>
        </p:nvSpPr>
        <p:spPr>
          <a:xfrm>
            <a:off x="3428362" y="3858578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AE71F2CB-4BAD-4A47-AE7D-767FC74D4C33}"/>
              </a:ext>
            </a:extLst>
          </p:cNvPr>
          <p:cNvSpPr txBox="1"/>
          <p:nvPr/>
        </p:nvSpPr>
        <p:spPr>
          <a:xfrm>
            <a:off x="1371562" y="426630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</a:t>
            </a:r>
          </a:p>
        </p:txBody>
      </p:sp>
      <p:cxnSp>
        <p:nvCxnSpPr>
          <p:cNvPr id="170" name="Connector: Elbow 169">
            <a:extLst>
              <a:ext uri="{FF2B5EF4-FFF2-40B4-BE49-F238E27FC236}">
                <a16:creationId xmlns:a16="http://schemas.microsoft.com/office/drawing/2014/main" id="{84D0CF8C-FAE2-4CAD-A1E3-F1277DDBC7FF}"/>
              </a:ext>
            </a:extLst>
          </p:cNvPr>
          <p:cNvCxnSpPr>
            <a:stCxn id="118" idx="3"/>
          </p:cNvCxnSpPr>
          <p:nvPr/>
        </p:nvCxnSpPr>
        <p:spPr>
          <a:xfrm flipV="1">
            <a:off x="4341565" y="3920693"/>
            <a:ext cx="337025" cy="208024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Oval 170">
            <a:extLst>
              <a:ext uri="{FF2B5EF4-FFF2-40B4-BE49-F238E27FC236}">
                <a16:creationId xmlns:a16="http://schemas.microsoft.com/office/drawing/2014/main" id="{6A64EBAC-DD8E-4987-BE22-691C46AE3A06}"/>
              </a:ext>
            </a:extLst>
          </p:cNvPr>
          <p:cNvSpPr/>
          <p:nvPr/>
        </p:nvSpPr>
        <p:spPr>
          <a:xfrm>
            <a:off x="4598755" y="3847112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F81E6380-0773-4263-8D4B-132639730004}"/>
              </a:ext>
            </a:extLst>
          </p:cNvPr>
          <p:cNvCxnSpPr>
            <a:stCxn id="125" idx="0"/>
          </p:cNvCxnSpPr>
          <p:nvPr/>
        </p:nvCxnSpPr>
        <p:spPr>
          <a:xfrm flipH="1" flipV="1">
            <a:off x="8001582" y="3920692"/>
            <a:ext cx="10688" cy="676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Oval 173">
            <a:extLst>
              <a:ext uri="{FF2B5EF4-FFF2-40B4-BE49-F238E27FC236}">
                <a16:creationId xmlns:a16="http://schemas.microsoft.com/office/drawing/2014/main" id="{7C0197B6-3E6E-45AB-A608-216D65B17D95}"/>
              </a:ext>
            </a:extLst>
          </p:cNvPr>
          <p:cNvSpPr/>
          <p:nvPr/>
        </p:nvSpPr>
        <p:spPr>
          <a:xfrm>
            <a:off x="7930144" y="3836405"/>
            <a:ext cx="142875" cy="147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1F64BE20-5C71-45F8-9237-DD7428632E63}"/>
              </a:ext>
            </a:extLst>
          </p:cNvPr>
          <p:cNvSpPr txBox="1"/>
          <p:nvPr/>
        </p:nvSpPr>
        <p:spPr>
          <a:xfrm>
            <a:off x="7941751" y="535374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E701643A-703E-4B86-86FA-A853D02A9F69}"/>
              </a:ext>
            </a:extLst>
          </p:cNvPr>
          <p:cNvSpPr/>
          <p:nvPr/>
        </p:nvSpPr>
        <p:spPr>
          <a:xfrm>
            <a:off x="9981043" y="5679168"/>
            <a:ext cx="1476375" cy="6715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PC1.5 applies</a:t>
            </a:r>
          </a:p>
        </p:txBody>
      </p:sp>
      <p:cxnSp>
        <p:nvCxnSpPr>
          <p:cNvPr id="178" name="Connector: Elbow 177">
            <a:extLst>
              <a:ext uri="{FF2B5EF4-FFF2-40B4-BE49-F238E27FC236}">
                <a16:creationId xmlns:a16="http://schemas.microsoft.com/office/drawing/2014/main" id="{52B15EC5-8662-466E-985A-565135E9AFF9}"/>
              </a:ext>
            </a:extLst>
          </p:cNvPr>
          <p:cNvCxnSpPr>
            <a:stCxn id="122" idx="2"/>
            <a:endCxn id="176" idx="1"/>
          </p:cNvCxnSpPr>
          <p:nvPr/>
        </p:nvCxnSpPr>
        <p:spPr>
          <a:xfrm rot="16200000" flipH="1">
            <a:off x="7690835" y="3724750"/>
            <a:ext cx="599487" cy="398093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Connector: Elbow 179">
            <a:extLst>
              <a:ext uri="{FF2B5EF4-FFF2-40B4-BE49-F238E27FC236}">
                <a16:creationId xmlns:a16="http://schemas.microsoft.com/office/drawing/2014/main" id="{ED046D9D-EA94-4107-957D-E9C5CCE26BC8}"/>
              </a:ext>
            </a:extLst>
          </p:cNvPr>
          <p:cNvCxnSpPr>
            <a:stCxn id="125" idx="2"/>
            <a:endCxn id="176" idx="1"/>
          </p:cNvCxnSpPr>
          <p:nvPr/>
        </p:nvCxnSpPr>
        <p:spPr>
          <a:xfrm rot="16200000" flipH="1">
            <a:off x="8697370" y="4731286"/>
            <a:ext cx="598572" cy="196877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>
            <a:extLst>
              <a:ext uri="{FF2B5EF4-FFF2-40B4-BE49-F238E27FC236}">
                <a16:creationId xmlns:a16="http://schemas.microsoft.com/office/drawing/2014/main" id="{716F9222-43C0-4C02-A67A-E6ED5DCF7AAE}"/>
              </a:ext>
            </a:extLst>
          </p:cNvPr>
          <p:cNvSpPr txBox="1"/>
          <p:nvPr/>
        </p:nvSpPr>
        <p:spPr>
          <a:xfrm>
            <a:off x="5932248" y="5415470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3FD0E9C-F2D1-4511-A86F-553101593AF7}"/>
              </a:ext>
            </a:extLst>
          </p:cNvPr>
          <p:cNvSpPr txBox="1"/>
          <p:nvPr/>
        </p:nvSpPr>
        <p:spPr>
          <a:xfrm>
            <a:off x="3497634" y="287378"/>
            <a:ext cx="5470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Logic with PC1.5 for 38.101-1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C1F94533-41F8-46EA-B5ED-3F507544D749}"/>
              </a:ext>
            </a:extLst>
          </p:cNvPr>
          <p:cNvCxnSpPr>
            <a:cxnSpLocks/>
          </p:cNvCxnSpPr>
          <p:nvPr/>
        </p:nvCxnSpPr>
        <p:spPr>
          <a:xfrm>
            <a:off x="1353207" y="320931"/>
            <a:ext cx="10286" cy="323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A55D8D42-8193-48AB-B210-E977F2438928}"/>
              </a:ext>
            </a:extLst>
          </p:cNvPr>
          <p:cNvSpPr txBox="1"/>
          <p:nvPr/>
        </p:nvSpPr>
        <p:spPr>
          <a:xfrm>
            <a:off x="1335157" y="249383"/>
            <a:ext cx="729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850250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B5423-155A-4F2F-9EF2-9F6ADF42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PC 1.5 text v1(marked up)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CA278CB-B3D7-4C0E-AB93-343F0828F4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699126"/>
            <a:ext cx="10942468" cy="460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US" sz="1200" dirty="0" bmk="_Hlk494452010"/>
              <a:t>I</a:t>
            </a:r>
            <a:r>
              <a:rPr lang="en-GB" altLang="en-US" sz="1200" dirty="0" bmk=""/>
              <a:t>f a UE supports a different power class than the default </a:t>
            </a:r>
            <a:r>
              <a:rPr lang="en-GB" altLang="en-US" sz="1200" dirty="0" bmk="_Hlk494452010"/>
              <a:t>UE power class for the band and the supported power class enables the higher maximum output power than that of the default power class: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US" sz="1200" dirty="0" bmk="_Hlk494452010"/>
              <a:t>-</a:t>
            </a:r>
            <a:r>
              <a:rPr kumimoji="0" lang="en-GB" altLang="en-US" sz="16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	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if the field of UE capability </a:t>
            </a:r>
            <a:r>
              <a:rPr kumimoji="0" lang="en-GB" altLang="en-US" sz="1200" b="0" i="0" u="none" strike="noStrike" cap="none" normalizeH="0" baseline="0" dirty="0" err="1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is absent and the percentage of uplink symbols transmitted in a certain evaluation period is larger than 50% (The exact evaluation period is no less than one radio frame);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if the field of UE capability </a:t>
            </a:r>
            <a:r>
              <a:rPr kumimoji="0" lang="en-GB" altLang="en-US" sz="1200" b="0" i="1" u="none" strike="noStrike" cap="none" normalizeH="0" baseline="0" dirty="0" err="1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is not absent and the percentage of uplink symbols transmitted in a certain evaluation period is larger than </a:t>
            </a:r>
            <a:r>
              <a:rPr kumimoji="0" lang="en-GB" altLang="en-US" sz="1200" b="0" i="1" u="none" strike="noStrike" cap="none" normalizeH="0" baseline="0" dirty="0" err="1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as defined in TS 38.331 (The exact evaluation period is no less than one radio frame);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if the IE P-Max as defined in TS 38.331 [7] is provided and set to the maximum output power of the default power class or lower;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143000" marR="0" lvl="2" indent="-1143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shall apply all requirements for the default power class to the supported power class and set the configured transmitted power as specified in clause 6.2.4;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else 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if the UE does not support a power class higher than PC2;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-	if the field of UE capability </a:t>
            </a:r>
            <a:r>
              <a:rPr kumimoji="0" lang="en-GB" altLang="en-US" sz="1200" b="0" i="0" u="sng" strike="noStrike" cap="none" normalizeH="0" baseline="0" dirty="0" err="1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 is absent and the percentage of uplink symbols transmitted in a certain evaluation period is larger than 25% (The exact evaluation period is no less than one radio frame);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-	if the field of UE capability </a:t>
            </a:r>
            <a:r>
              <a:rPr kumimoji="0" lang="en-GB" altLang="en-US" sz="1200" b="0" i="1" u="sng" strike="noStrike" cap="none" normalizeH="0" baseline="0" dirty="0" err="1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 is not absent and the percentage of uplink symbols transmitted in a certain evaluation period is larger than </a:t>
            </a:r>
            <a:r>
              <a:rPr kumimoji="0" lang="en-GB" altLang="en-US" sz="1200" b="0" i="1" u="sng" strike="noStrike" cap="none" normalizeH="0" baseline="0" dirty="0" err="1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1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/2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 (The exact evaluation period is no less than one radio frame);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if the IE P-Max as defined in TS 38.331 [7] is provided and set to the maximum output power of the power class 2 or lower;</a:t>
            </a:r>
            <a:endParaRPr lang="en-US" altLang="en-US" sz="500" dirty="0" bmk="_Hlk494452010"/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shall apply all requirements for power class 2 to the supported power class and set the configured transmitted power as specified in clause 6.2.4;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-	else 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if the IE </a:t>
            </a:r>
            <a:r>
              <a:rPr kumimoji="0" lang="en-GB" altLang="en-US" sz="1200" b="0" i="1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P-Max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as defined in TS 38.331 [7] is not provided or set to the higher value than the maximum output power of </a:t>
            </a:r>
            <a:r>
              <a:rPr kumimoji="0" lang="en-GB" altLang="en-US" sz="1200" b="0" i="0" u="none" strike="sngStrike" cap="none" normalizeH="0" dirty="0" bmk="_Hlk49445201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 default 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power class 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2 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and the percentage of uplink symbols transmitted in a certain evaluation period is less than or equal to </a:t>
            </a:r>
            <a:r>
              <a:rPr kumimoji="0" lang="en-GB" altLang="en-US" sz="1200" b="0" i="1" u="none" strike="noStrike" cap="none" normalizeH="0" baseline="0" dirty="0" err="1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1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/2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GB" altLang="en-US" sz="1200" b="0" i="0" u="none" strike="sngStrike" cap="none" normalizeH="0" baseline="0" dirty="0" bmk="_Hlk49445201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as defined in TS 38.331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if the IE </a:t>
            </a:r>
            <a:r>
              <a:rPr kumimoji="0" lang="en-GB" altLang="en-US" sz="1200" b="0" i="1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P-Max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as defined in TS 38.331 [7] is not provided or set to the higher value than the maximum output power of </a:t>
            </a:r>
            <a:r>
              <a:rPr kumimoji="0" lang="en-GB" altLang="en-US" sz="1200" b="0" i="0" u="none" strike="sngStrike" cap="none" normalizeH="0" baseline="0" dirty="0" bmk="_Hlk49445201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 default 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power class 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2 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and the percentage of uplink symbols transmitted in a certain evaluation period is less than or equal to 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25</a:t>
            </a:r>
            <a:r>
              <a:rPr kumimoji="0" lang="en-GB" altLang="en-US" sz="1200" b="0" i="0" u="none" strike="sngStrike" cap="none" normalizeH="0" baseline="0" dirty="0" bmk="_Hlk49445201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50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% when </a:t>
            </a:r>
            <a:r>
              <a:rPr kumimoji="0" lang="en-GB" altLang="en-US" sz="1200" b="0" i="1" u="none" strike="noStrike" cap="none" normalizeH="0" baseline="0" dirty="0" err="1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is absent. (The exact evaluation period is no less than one radio frame):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shall apply all requirements for the supported power class and set the configured transmitted power as specified in clause 6.2.4.</a:t>
            </a:r>
            <a:endParaRPr kumimoji="0" lang="en-GB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450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B5423-155A-4F2F-9EF2-9F6ADF42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PC 1.5 text v2(marked up)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CA278CB-B3D7-4C0E-AB93-343F0828F4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791459"/>
            <a:ext cx="10942468" cy="441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US" sz="1200" dirty="0" bmk="_Hlk494452010"/>
              <a:t>I</a:t>
            </a:r>
            <a:r>
              <a:rPr lang="en-GB" altLang="en-US" sz="1200" dirty="0" bmk=""/>
              <a:t>f a UE supports a different power class than the default </a:t>
            </a:r>
            <a:r>
              <a:rPr lang="en-GB" altLang="en-US" sz="1200" dirty="0" bmk="_Hlk494452010"/>
              <a:t>UE power class for the </a:t>
            </a:r>
            <a:r>
              <a:rPr lang="en-GB" altLang="en-US" sz="1200" u="sng" dirty="0" bmk="_Hlk494452010">
                <a:solidFill>
                  <a:srgbClr val="008080"/>
                </a:solidFill>
              </a:rPr>
              <a:t>TDD </a:t>
            </a:r>
            <a:r>
              <a:rPr lang="en-GB" altLang="en-US" sz="1200" dirty="0" bmk="_Hlk494452010"/>
              <a:t>band and the supported power class enables the higher maximum output power than that of the default power class: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US" sz="1200" dirty="0" bmk="_Hlk494452010"/>
              <a:t>-</a:t>
            </a:r>
            <a:r>
              <a:rPr kumimoji="0" lang="en-GB" altLang="en-US" sz="16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	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if the field of UE capability </a:t>
            </a:r>
            <a:r>
              <a:rPr kumimoji="0" lang="en-GB" altLang="en-US" sz="1200" b="0" i="0" u="none" strike="noStrike" cap="none" normalizeH="0" baseline="0" dirty="0" err="1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is absent and the percentage of uplink symbols transmitted in a certain evaluation period is larger than 50% (The exact evaluation period is no less than one radio frame);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if the field of UE capability </a:t>
            </a:r>
            <a:r>
              <a:rPr kumimoji="0" lang="en-GB" altLang="en-US" sz="1200" b="0" i="1" u="none" strike="noStrike" cap="none" normalizeH="0" baseline="0" dirty="0" err="1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is not absent and the percentage of uplink symbols transmitted in a certain evaluation period is larger than </a:t>
            </a:r>
            <a:r>
              <a:rPr kumimoji="0" lang="en-GB" altLang="en-US" sz="1200" b="0" i="1" u="none" strike="noStrike" cap="none" normalizeH="0" baseline="0" dirty="0" err="1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as defined in TS 38.331 (The exact evaluation period is no less than one radio frame);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if the IE P-Max as defined in TS 38.331 [7] is provided and set to the maximum output power of the default power class or lower;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143000" marR="0" lvl="2" indent="-11430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shall apply all requirements for the default power class to the supported power class and set the configured transmitted power as specified in clause 6.2.4;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lvl="1" indent="-742950">
              <a:lnSpc>
                <a:spcPct val="100000"/>
              </a:lnSpc>
              <a:spcBef>
                <a:spcPct val="20000"/>
              </a:spcBef>
              <a:buNone/>
            </a:pP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else 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if the UE does not support a p</a:t>
            </a:r>
            <a:r>
              <a:rPr lang="en-US" altLang="en-US" sz="1200" u="sng" dirty="0" err="1" bmk="_Hlk494452010">
                <a:solidFill>
                  <a:srgbClr val="008080"/>
                </a:solidFill>
              </a:rPr>
              <a:t>ower</a:t>
            </a:r>
            <a:r>
              <a:rPr lang="en-US" altLang="en-US" sz="1200" u="sng" dirty="0" bmk="_Hlk494452010">
                <a:solidFill>
                  <a:srgbClr val="008080"/>
                </a:solidFill>
              </a:rPr>
              <a:t> class higher than PC2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-	if the field of UE capability </a:t>
            </a:r>
            <a:r>
              <a:rPr kumimoji="0" lang="en-GB" altLang="en-US" sz="1200" b="0" i="0" u="sng" strike="noStrike" cap="none" normalizeH="0" baseline="0" dirty="0" err="1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 is absent and the percentage of uplink symbols transmitted in a certain evaluation period is larger than 25% (The exact evaluation period is no less than one radio frame);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-	if the field of UE capability </a:t>
            </a:r>
            <a:r>
              <a:rPr kumimoji="0" lang="en-GB" altLang="en-US" sz="1200" b="0" i="1" u="sng" strike="noStrike" cap="none" normalizeH="0" baseline="0" dirty="0" err="1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 is not absent and the percentage of uplink symbols transmitted in a certain evaluation period is larger than </a:t>
            </a:r>
            <a:r>
              <a:rPr kumimoji="0" lang="en-GB" altLang="en-US" sz="1200" b="0" i="1" u="sng" strike="noStrike" cap="none" normalizeH="0" baseline="0" dirty="0" err="1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maxUplinkDutyCycle</a:t>
            </a:r>
            <a:r>
              <a:rPr kumimoji="0" lang="en-GB" altLang="en-US" sz="1200" b="0" i="1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/2</a:t>
            </a: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 (The exact evaluation period is no less than one radio frame); or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if the IE P-Max as defined in TS 38.331 [7] is provided and set to the maximum output power of the power class 2 or lower;</a:t>
            </a:r>
            <a:endParaRPr lang="en-US" altLang="en-US" sz="500" dirty="0" bmk="_Hlk494452010"/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shall apply all requirements for power class 2 to the supported power class and set the configured transmitted power as specified in clause 6.2.4;</a:t>
            </a:r>
            <a:endParaRPr kumimoji="0" lang="en-US" altLang="en-US" sz="500" b="0" i="0" u="none" strike="noStrike" cap="none" normalizeH="0" baseline="0" dirty="0" bmk="_Hlk49445201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sng" strike="noStrike" cap="none" normalizeH="0" baseline="0" dirty="0" bmk="_Hlk49445201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</a:rPr>
              <a:t>-	</a:t>
            </a:r>
            <a:r>
              <a:rPr lang="en-GB" altLang="en-US" sz="1200" u="sng" strike="sngStrike" dirty="0" bmk="_Hlk494452010">
                <a:solidFill>
                  <a:srgbClr val="FF0000"/>
                </a:solidFill>
              </a:rPr>
              <a:t>if the IE P-Max as defined in TS 38.331 [7] is not provided or set to the higher value than the maximum output power of the default power class and the percentage of uplink symbols transmitted in a certain evaluation period is less than or equal to </a:t>
            </a:r>
            <a:r>
              <a:rPr lang="en-GB" altLang="en-US" sz="1200" u="sng" strike="sngStrike" dirty="0" err="1" bmk="_Hlk494452010">
                <a:solidFill>
                  <a:srgbClr val="FF0000"/>
                </a:solidFill>
              </a:rPr>
              <a:t>maxUplinkDutyCycle</a:t>
            </a:r>
            <a:r>
              <a:rPr lang="en-GB" altLang="en-US" sz="1200" u="sng" strike="sngStrike" dirty="0" bmk="_Hlk494452010">
                <a:solidFill>
                  <a:srgbClr val="FF0000"/>
                </a:solidFill>
              </a:rPr>
              <a:t> as defined in TS 38.331; or</a:t>
            </a:r>
            <a:endParaRPr lang="en-US" altLang="en-US" sz="1200" u="sng" strike="sngStrike" dirty="0" bmk="_Hlk494452010">
              <a:solidFill>
                <a:srgbClr val="FF0000"/>
              </a:solidFill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US" sz="1200" u="sng" strike="sngStrike" dirty="0" bmk="_Hlk494452010">
                <a:solidFill>
                  <a:srgbClr val="FF0000"/>
                </a:solidFill>
              </a:rPr>
              <a:t>-	if the IE P-Max as defined in TS 38.331 [7] is not provided or set to the higher value than the maximum output power of the default power class 2 and the percentage of uplink symbols transmitted in a certain evaluation period is less than or equal to 50% when </a:t>
            </a:r>
            <a:r>
              <a:rPr lang="en-GB" altLang="en-US" sz="1200" u="sng" strike="sngStrike" dirty="0" err="1" bmk="_Hlk494452010">
                <a:solidFill>
                  <a:srgbClr val="FF0000"/>
                </a:solidFill>
              </a:rPr>
              <a:t>maxUplinkDutyCycle</a:t>
            </a:r>
            <a:r>
              <a:rPr lang="en-GB" altLang="en-US" sz="1200" u="sng" strike="sngStrike" dirty="0" bmk="_Hlk494452010">
                <a:solidFill>
                  <a:srgbClr val="FF0000"/>
                </a:solidFill>
              </a:rPr>
              <a:t> is absent. (The exact evaluation period is no less than one radio frame):</a:t>
            </a:r>
            <a:endParaRPr lang="en-US" altLang="en-US" sz="1200" u="sng" strike="sngStrike" dirty="0" bmk="_Hlk494452010">
              <a:solidFill>
                <a:srgbClr val="FF0000"/>
              </a:solidFill>
            </a:endParaRPr>
          </a:p>
          <a:p>
            <a:pPr marL="742950" marR="0" lvl="1" indent="-7429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	</a:t>
            </a:r>
            <a:r>
              <a:rPr lang="en-GB" altLang="en-US" sz="1200" u="sng" dirty="0" bmk="_Hlk494452010">
                <a:solidFill>
                  <a:srgbClr val="008080"/>
                </a:solidFill>
              </a:rPr>
              <a:t>else</a:t>
            </a:r>
            <a:r>
              <a:rPr kumimoji="0" lang="en-GB" altLang="en-US" sz="1200" b="0" i="0" u="none" strike="noStrike" cap="none" normalizeH="0" baseline="0" dirty="0" bmk="_Hlk49445201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shall apply all requirements for the supported power class and set the configured transmitted power as specified in clause 6.2.4.</a:t>
            </a:r>
            <a:endParaRPr kumimoji="0" lang="en-GB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429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314EA-19F9-4C1F-92A3-5D9310088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7321"/>
          </a:xfrm>
        </p:spPr>
        <p:txBody>
          <a:bodyPr/>
          <a:lstStyle/>
          <a:p>
            <a:r>
              <a:rPr lang="en-US" dirty="0"/>
              <a:t>Proposed text v2 (clean)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E2C3-2F34-4246-991C-E642E2E2C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394" y="1219200"/>
            <a:ext cx="10648406" cy="52736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500" dirty="0"/>
              <a:t>If a UE supports a different power class than the default UE power class for the band and the supported power class enables the higher maximum output power than that of the default power class:</a:t>
            </a:r>
          </a:p>
          <a:p>
            <a:pPr marL="0" indent="0">
              <a:buNone/>
            </a:pPr>
            <a:r>
              <a:rPr lang="en-US" sz="1500" dirty="0"/>
              <a:t>-	if the field of UE capability </a:t>
            </a:r>
            <a:r>
              <a:rPr lang="en-US" sz="1500" dirty="0" err="1"/>
              <a:t>maxUplinkDutyCycle</a:t>
            </a:r>
            <a:r>
              <a:rPr lang="en-US" sz="1500" dirty="0"/>
              <a:t> is absent and the percentage of uplink symbols transmitted in a certain evaluation period is larger than 50% (The exact evaluation period is no less than one radio frame); or</a:t>
            </a:r>
          </a:p>
          <a:p>
            <a:pPr marL="0" indent="0">
              <a:buNone/>
            </a:pPr>
            <a:r>
              <a:rPr lang="en-US" sz="1500" dirty="0"/>
              <a:t>-	if the field of UE capability </a:t>
            </a:r>
            <a:r>
              <a:rPr lang="en-US" sz="1500" dirty="0" err="1"/>
              <a:t>maxUplinkDutyCycle</a:t>
            </a:r>
            <a:r>
              <a:rPr lang="en-US" sz="1500" dirty="0"/>
              <a:t> is not absent and the percentage of uplink symbols transmitted in a certain evaluation period is larger than </a:t>
            </a:r>
            <a:r>
              <a:rPr lang="en-US" sz="1500" dirty="0" err="1"/>
              <a:t>maxUplinkDutyCycle</a:t>
            </a:r>
            <a:r>
              <a:rPr lang="en-US" sz="1500" dirty="0"/>
              <a:t> as defined in TS 38.331 (The exact evaluation period is no less than one radio frame); or</a:t>
            </a:r>
          </a:p>
          <a:p>
            <a:pPr marL="0" indent="0">
              <a:buNone/>
            </a:pPr>
            <a:r>
              <a:rPr lang="en-US" sz="1500" dirty="0"/>
              <a:t>-	if the IE P-Max as defined in TS 38.331 [7] is provided and set to the maximum output power of the default power class or lower;</a:t>
            </a:r>
          </a:p>
          <a:p>
            <a:pPr marL="0" indent="0">
              <a:buNone/>
            </a:pPr>
            <a:r>
              <a:rPr lang="en-US" sz="1500" dirty="0"/>
              <a:t>-	shall apply all requirements for the default power class to the supported power class and set the configured transmitted power as specified in clause 6.2.4;</a:t>
            </a:r>
          </a:p>
          <a:p>
            <a:pPr marL="0" indent="0">
              <a:buNone/>
            </a:pPr>
            <a:r>
              <a:rPr lang="en-US" sz="1500" dirty="0"/>
              <a:t>-	else if the UE does not support a power class higher than PC2; or</a:t>
            </a:r>
          </a:p>
          <a:p>
            <a:pPr marL="0" indent="0">
              <a:buNone/>
            </a:pPr>
            <a:r>
              <a:rPr lang="en-US" sz="1500" dirty="0"/>
              <a:t>-	if the field of UE capability </a:t>
            </a:r>
            <a:r>
              <a:rPr lang="en-US" sz="1500" dirty="0" err="1"/>
              <a:t>maxUplinkDutyCycle</a:t>
            </a:r>
            <a:r>
              <a:rPr lang="en-US" sz="1500" dirty="0"/>
              <a:t> is absent and the percentage of uplink symbols transmitted in a certain evaluation period is larger than 25% (The exact evaluation period is no less than one radio frame); or</a:t>
            </a:r>
          </a:p>
          <a:p>
            <a:pPr marL="0" indent="0">
              <a:buNone/>
            </a:pPr>
            <a:r>
              <a:rPr lang="en-US" sz="1500" dirty="0"/>
              <a:t>-	if the field of UE capability </a:t>
            </a:r>
            <a:r>
              <a:rPr lang="en-US" sz="1500" dirty="0" err="1"/>
              <a:t>maxUplinkDutyCycle</a:t>
            </a:r>
            <a:r>
              <a:rPr lang="en-US" sz="1500" dirty="0"/>
              <a:t> is not absent and the percentage of uplink symbols transmitted in a certain evaluation period is larger than </a:t>
            </a:r>
            <a:r>
              <a:rPr lang="en-US" sz="1500" dirty="0" err="1"/>
              <a:t>maxUplinkDutyCycle</a:t>
            </a:r>
            <a:r>
              <a:rPr lang="en-US" sz="1500" dirty="0"/>
              <a:t>/2 (The exact evaluation period is no less than one radio frame); or</a:t>
            </a:r>
          </a:p>
          <a:p>
            <a:pPr marL="0" indent="0">
              <a:buNone/>
            </a:pPr>
            <a:r>
              <a:rPr lang="en-US" sz="1500" dirty="0"/>
              <a:t>-	if the IE P-Max as defined in TS 38.331 [7] is provided and set to the maximum output power of the power class 2 or lower;</a:t>
            </a:r>
          </a:p>
          <a:p>
            <a:pPr marL="0" indent="0">
              <a:buNone/>
            </a:pPr>
            <a:r>
              <a:rPr lang="en-US" sz="1500" dirty="0"/>
              <a:t>-	shall apply all requirements for power class 2 to the supported power class and set the configured transmitted power as specified in clause 6.2.4;</a:t>
            </a:r>
          </a:p>
          <a:p>
            <a:pPr marL="0" indent="0">
              <a:buNone/>
            </a:pPr>
            <a:r>
              <a:rPr lang="en-US" sz="1500" dirty="0"/>
              <a:t>-	else shall apply all requirements for the supported power class and set the configured transmitted power as specified in clause 6.2.4.</a:t>
            </a:r>
          </a:p>
        </p:txBody>
      </p:sp>
    </p:spTree>
    <p:extLst>
      <p:ext uri="{BB962C8B-B14F-4D97-AF65-F5344CB8AC3E}">
        <p14:creationId xmlns:p14="http://schemas.microsoft.com/office/powerpoint/2010/main" val="3475488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9F9441-C630-4835-9002-1C70E99A8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E8AB5-E71B-40C2-90D7-0F5C7865907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C7F736A-4B0D-4DBB-B19D-9A02100AB0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6739</TotalTime>
  <Words>804</Words>
  <Application>Microsoft Office PowerPoint</Application>
  <PresentationFormat>Widescreen</PresentationFormat>
  <Paragraphs>254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Power Class 1.5 control logic and proposed text</vt:lpstr>
      <vt:lpstr>Existing text in 38.101-1</vt:lpstr>
      <vt:lpstr>PowerPoint Presentation</vt:lpstr>
      <vt:lpstr>Simplified logic for potential revised text</vt:lpstr>
      <vt:lpstr>Potential simplified text</vt:lpstr>
      <vt:lpstr>PowerPoint Presentation</vt:lpstr>
      <vt:lpstr>Proposed PC 1.5 text v1(marked up)</vt:lpstr>
      <vt:lpstr>Proposed PC 1.5 text v2(marked up)</vt:lpstr>
      <vt:lpstr>Proposed text v2 (clean)</vt:lpstr>
      <vt:lpstr>Existing text in 38.101-3 for intra-band EN-DC</vt:lpstr>
      <vt:lpstr>Logic for existing intra-band EN-DC text</vt:lpstr>
      <vt:lpstr>Options for intra-band EN-DC PC 1.5 logic</vt:lpstr>
      <vt:lpstr>PowerPoint Presentation</vt:lpstr>
      <vt:lpstr>Proposed text for PC 1.5 intra-band EN-DC 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Shvodian</dc:creator>
  <cp:lastModifiedBy>Bill Shvodian</cp:lastModifiedBy>
  <cp:revision>11</cp:revision>
  <dcterms:created xsi:type="dcterms:W3CDTF">2020-02-06T18:14:37Z</dcterms:created>
  <dcterms:modified xsi:type="dcterms:W3CDTF">2020-02-14T00:21:36Z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</Properties>
</file>