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77" r:id="rId6"/>
    <p:sldId id="272" r:id="rId7"/>
    <p:sldId id="273" r:id="rId8"/>
    <p:sldId id="274" r:id="rId9"/>
    <p:sldId id="276" r:id="rId10"/>
    <p:sldId id="275" r:id="rId11"/>
    <p:sldId id="279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F9D2BA3-FBD1-4B81-A8D4-B494634B573B}" v="3" dt="2019-10-18T03:39:49.93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>
      <p:cViewPr varScale="1">
        <p:scale>
          <a:sx n="158" d="100"/>
          <a:sy n="158" d="100"/>
        </p:scale>
        <p:origin x="1882" y="1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Bergljung" userId="b6ed368b-e657-4ae7-b07c-b1d9abf42404" providerId="ADAL" clId="{CF9D2BA3-FBD1-4B81-A8D4-B494634B573B}"/>
    <pc:docChg chg="custSel addSld modSld">
      <pc:chgData name="Christian Bergljung" userId="b6ed368b-e657-4ae7-b07c-b1d9abf42404" providerId="ADAL" clId="{CF9D2BA3-FBD1-4B81-A8D4-B494634B573B}" dt="2019-10-18T03:40:26.422" v="532" actId="15"/>
      <pc:docMkLst>
        <pc:docMk/>
      </pc:docMkLst>
      <pc:sldChg chg="modSp add">
        <pc:chgData name="Christian Bergljung" userId="b6ed368b-e657-4ae7-b07c-b1d9abf42404" providerId="ADAL" clId="{CF9D2BA3-FBD1-4B81-A8D4-B494634B573B}" dt="2019-10-18T03:40:26.422" v="532" actId="15"/>
        <pc:sldMkLst>
          <pc:docMk/>
          <pc:sldMk cId="1009100759" sldId="278"/>
        </pc:sldMkLst>
        <pc:spChg chg="mod">
          <ac:chgData name="Christian Bergljung" userId="b6ed368b-e657-4ae7-b07c-b1d9abf42404" providerId="ADAL" clId="{CF9D2BA3-FBD1-4B81-A8D4-B494634B573B}" dt="2019-10-18T03:39:49.931" v="519" actId="207"/>
          <ac:spMkLst>
            <pc:docMk/>
            <pc:sldMk cId="1009100759" sldId="278"/>
            <ac:spMk id="2" creationId="{7174F9F7-5ABD-498E-881B-0B671BD1877E}"/>
          </ac:spMkLst>
        </pc:spChg>
        <pc:spChg chg="mod">
          <ac:chgData name="Christian Bergljung" userId="b6ed368b-e657-4ae7-b07c-b1d9abf42404" providerId="ADAL" clId="{CF9D2BA3-FBD1-4B81-A8D4-B494634B573B}" dt="2019-10-18T03:40:26.422" v="532" actId="15"/>
          <ac:spMkLst>
            <pc:docMk/>
            <pc:sldMk cId="1009100759" sldId="278"/>
            <ac:spMk id="3" creationId="{57194825-060C-49E5-BA10-CD52140C707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xmlns="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xmlns="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xmlns="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xmlns="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xmlns="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xmlns="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xmlns="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xmlns="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xmlns="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#92bis</a:t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Chongqing, China, 14</a:t>
            </a:r>
            <a:r>
              <a:rPr lang="en-US" altLang="zh-CN" sz="1800" baseline="30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– 18</a:t>
            </a:r>
            <a:r>
              <a:rPr lang="en-US" altLang="zh-CN" sz="1800" baseline="30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October 2019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xmlns="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Huawei, </a:t>
            </a:r>
            <a:r>
              <a:rPr lang="en-US" altLang="zh-CN" dirty="0" err="1">
                <a:solidFill>
                  <a:schemeClr val="tx1"/>
                </a:solidFill>
              </a:rPr>
              <a:t>HiSilicon</a:t>
            </a:r>
            <a:r>
              <a:rPr lang="en-US" altLang="zh-CN" dirty="0">
                <a:solidFill>
                  <a:schemeClr val="tx1"/>
                </a:solidFill>
              </a:rPr>
              <a:t>, Vodafone, Orange, 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xmlns="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1988840"/>
            <a:ext cx="8640762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latin typeface="Calibri" panose="020F0502020204030204" pitchFamily="34" charset="0"/>
              </a:rPr>
              <a:t>WF on UE and BS RF requirements for introduction of FDD bands with variable duplex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xmlns="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R4-1913075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/>
              <a:t>Duplex Mode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23317"/>
            <a:ext cx="8229600" cy="4525963"/>
          </a:xfrm>
        </p:spPr>
        <p:txBody>
          <a:bodyPr/>
          <a:lstStyle/>
          <a:p>
            <a:r>
              <a:rPr lang="en-US" altLang="zh-CN" sz="2000" dirty="0"/>
              <a:t>Specify n91, n92, n93, n94 as FDD bands with variable duplex operation</a:t>
            </a:r>
          </a:p>
          <a:p>
            <a:pPr lvl="1"/>
            <a:r>
              <a:rPr lang="en-US" altLang="zh-CN" sz="1600" strike="sngStrike" dirty="0">
                <a:solidFill>
                  <a:srgbClr val="00B0F0"/>
                </a:solidFill>
              </a:rPr>
              <a:t>Clarify that this work item is not to enable dynamic variable duplex configuration by the network</a:t>
            </a:r>
          </a:p>
          <a:p>
            <a:pPr lvl="1"/>
            <a:r>
              <a:rPr lang="en-US" altLang="zh-CN" sz="1600" dirty="0"/>
              <a:t>Duplex mode of the bands is FDD</a:t>
            </a:r>
          </a:p>
          <a:p>
            <a:pPr lvl="1"/>
            <a:r>
              <a:rPr lang="en-US" altLang="zh-CN" sz="1600" strike="sngStrike" dirty="0"/>
              <a:t>Add a note to the duplex mode </a:t>
            </a:r>
            <a:r>
              <a:rPr lang="en-US" altLang="zh-CN" sz="1600" strike="sngStrike" dirty="0">
                <a:solidFill>
                  <a:srgbClr val="92D050"/>
                </a:solidFill>
              </a:rPr>
              <a:t>in both 38.101-1 and 38.104 </a:t>
            </a:r>
            <a:r>
              <a:rPr lang="en-US" altLang="zh-CN" sz="1600" dirty="0"/>
              <a:t>Specify in the RAN4 </a:t>
            </a:r>
            <a:r>
              <a:rPr lang="en-US" altLang="zh-CN" sz="1600" dirty="0" smtClean="0"/>
              <a:t>spec(s) </a:t>
            </a:r>
            <a:r>
              <a:rPr lang="en-US" altLang="zh-CN" sz="1600" dirty="0" smtClean="0"/>
              <a:t>to </a:t>
            </a:r>
            <a:r>
              <a:rPr lang="en-US" altLang="zh-CN" sz="1600" dirty="0"/>
              <a:t>clarify variable duplex operation </a:t>
            </a:r>
            <a:r>
              <a:rPr lang="en-US" altLang="zh-CN" sz="1600" dirty="0">
                <a:solidFill>
                  <a:srgbClr val="00B0F0"/>
                </a:solidFill>
              </a:rPr>
              <a:t>does not enable dynamic variable duplex configuration by the network, and</a:t>
            </a:r>
            <a:r>
              <a:rPr lang="en-US" altLang="zh-CN" sz="1600" dirty="0"/>
              <a:t> is used such that </a:t>
            </a:r>
            <a:r>
              <a:rPr lang="en-GB" altLang="zh-CN" sz="1600" dirty="0"/>
              <a:t>DL and UL frequency ranges are supported independently in any valid frequency range for the band</a:t>
            </a:r>
            <a:endParaRPr lang="en-US" altLang="zh-CN" sz="1600" dirty="0"/>
          </a:p>
          <a:p>
            <a:pPr lvl="2"/>
            <a:endParaRPr lang="en-US" altLang="zh-CN" sz="1200" dirty="0"/>
          </a:p>
          <a:p>
            <a:pPr lvl="1"/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4242312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 err="1"/>
              <a:t>Tx</a:t>
            </a:r>
            <a:r>
              <a:rPr lang="en-US" altLang="zh-CN" sz="2800" dirty="0"/>
              <a:t>-Rx separation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23317"/>
            <a:ext cx="8229600" cy="4525963"/>
          </a:xfrm>
        </p:spPr>
        <p:txBody>
          <a:bodyPr/>
          <a:lstStyle/>
          <a:p>
            <a:r>
              <a:rPr lang="en-GB" altLang="zh-CN" sz="2000" dirty="0"/>
              <a:t>RAN4 will specify the </a:t>
            </a:r>
            <a:r>
              <a:rPr lang="en-GB" altLang="zh-CN" sz="2000" dirty="0" smtClean="0"/>
              <a:t>confinement </a:t>
            </a:r>
            <a:r>
              <a:rPr lang="en-GB" altLang="zh-CN" sz="2000" dirty="0" err="1"/>
              <a:t>Tx</a:t>
            </a:r>
            <a:r>
              <a:rPr lang="en-GB" altLang="zh-CN" sz="2000" dirty="0"/>
              <a:t>-Rx separation for n91, n92, n93 and n94 as minimum value within the range </a:t>
            </a:r>
            <a:endParaRPr lang="en-GB" sz="2000" dirty="0" smtClean="0">
              <a:solidFill>
                <a:srgbClr val="FF0000"/>
              </a:solidFill>
            </a:endParaRPr>
          </a:p>
          <a:p>
            <a:r>
              <a:rPr lang="en-GB" sz="2000" strike="sngStrike" dirty="0" smtClean="0">
                <a:solidFill>
                  <a:srgbClr val="FF0000"/>
                </a:solidFill>
              </a:rPr>
              <a:t>RAN4 </a:t>
            </a:r>
            <a:r>
              <a:rPr lang="en-GB" sz="2000" strike="sngStrike" dirty="0">
                <a:solidFill>
                  <a:srgbClr val="FF0000"/>
                </a:solidFill>
              </a:rPr>
              <a:t>will specify in 38.101-1 the </a:t>
            </a:r>
            <a:r>
              <a:rPr lang="en-GB" sz="2000" strike="sngStrike" dirty="0">
                <a:solidFill>
                  <a:srgbClr val="92D050"/>
                </a:solidFill>
              </a:rPr>
              <a:t>confinement </a:t>
            </a:r>
            <a:r>
              <a:rPr lang="en-GB" sz="2000" strike="sngStrike" dirty="0">
                <a:solidFill>
                  <a:srgbClr val="FF0000"/>
                </a:solidFill>
              </a:rPr>
              <a:t>Tx-Rx separation for n91, n92, n93 and n94 </a:t>
            </a:r>
            <a:r>
              <a:rPr lang="en-GB" sz="2000" strike="sngStrike" dirty="0">
                <a:solidFill>
                  <a:srgbClr val="00B0F0"/>
                </a:solidFill>
              </a:rPr>
              <a:t>only</a:t>
            </a:r>
            <a:r>
              <a:rPr lang="en-GB" sz="2000" strike="sngStrike" dirty="0">
                <a:solidFill>
                  <a:srgbClr val="FF0000"/>
                </a:solidFill>
              </a:rPr>
              <a:t> as minimum value within the range</a:t>
            </a:r>
          </a:p>
          <a:p>
            <a:r>
              <a:rPr lang="en-US" altLang="zh-CN" sz="2000" strike="sngStrike" dirty="0"/>
              <a:t>RAN4 will specify Tx-Rx separation for n91, n92, n93 and n94 as minimum value within the range</a:t>
            </a:r>
          </a:p>
          <a:p>
            <a:pPr lvl="1"/>
            <a:r>
              <a:rPr lang="en-US" altLang="zh-CN" sz="1600" strike="sngStrike" dirty="0"/>
              <a:t>Specify in 38.101-1 the minimum Tx-Rx separation and corresponding asymmetric bandwidth confinement</a:t>
            </a:r>
          </a:p>
          <a:p>
            <a:pPr lvl="1"/>
            <a:r>
              <a:rPr lang="en-US" altLang="zh-CN" sz="1600" strike="sngStrike" dirty="0"/>
              <a:t>Specify in 38.104 the minimum </a:t>
            </a:r>
            <a:r>
              <a:rPr lang="en-US" altLang="zh-CN" sz="1600" strike="sngStrike" dirty="0" err="1"/>
              <a:t>Tx</a:t>
            </a:r>
            <a:r>
              <a:rPr lang="en-US" altLang="zh-CN" sz="1600" strike="sngStrike" dirty="0"/>
              <a:t>-Rx separation</a:t>
            </a:r>
          </a:p>
          <a:p>
            <a:r>
              <a:rPr lang="en-US" altLang="zh-CN" sz="2000" strike="sngStrike" dirty="0"/>
              <a:t>For other FDD bands with variable duplex introduced in the future FFS which value to be used</a:t>
            </a:r>
            <a:endParaRPr lang="en-US" altLang="zh-CN" sz="1600" strike="sngStrike" dirty="0"/>
          </a:p>
        </p:txBody>
      </p:sp>
    </p:spTree>
    <p:extLst>
      <p:ext uri="{BB962C8B-B14F-4D97-AF65-F5344CB8AC3E}">
        <p14:creationId xmlns:p14="http://schemas.microsoft.com/office/powerpoint/2010/main" val="7696256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/>
              <a:t>7.5kHz shift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23317"/>
            <a:ext cx="8229600" cy="4525963"/>
          </a:xfrm>
        </p:spPr>
        <p:txBody>
          <a:bodyPr/>
          <a:lstStyle/>
          <a:p>
            <a:r>
              <a:rPr lang="en-US" altLang="zh-CN" sz="2000" dirty="0"/>
              <a:t>7.5KHz uplink shift requirement is applied for band n91, n92, n93, n94</a:t>
            </a:r>
          </a:p>
          <a:p>
            <a:pPr lvl="1"/>
            <a:r>
              <a:rPr lang="en-US" altLang="zh-CN" sz="1600" dirty="0"/>
              <a:t>Specify in 38.101-1 this applicability</a:t>
            </a:r>
          </a:p>
          <a:p>
            <a:pPr lvl="1"/>
            <a:r>
              <a:rPr lang="en-US" altLang="zh-CN" sz="1600" dirty="0"/>
              <a:t>Specify in 38.104 this applicability</a:t>
            </a:r>
          </a:p>
          <a:p>
            <a:r>
              <a:rPr lang="en-US" altLang="zh-CN" sz="2000" dirty="0">
                <a:solidFill>
                  <a:srgbClr val="FF0000"/>
                </a:solidFill>
              </a:rPr>
              <a:t>There is no specification impact</a:t>
            </a:r>
          </a:p>
        </p:txBody>
      </p:sp>
    </p:spTree>
    <p:extLst>
      <p:ext uri="{BB962C8B-B14F-4D97-AF65-F5344CB8AC3E}">
        <p14:creationId xmlns:p14="http://schemas.microsoft.com/office/powerpoint/2010/main" val="7708588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/>
              <a:t>Channel bandwidth and SCS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23317"/>
            <a:ext cx="8229600" cy="4525963"/>
          </a:xfrm>
        </p:spPr>
        <p:txBody>
          <a:bodyPr/>
          <a:lstStyle/>
          <a:p>
            <a:r>
              <a:rPr lang="en-US" altLang="zh-CN" sz="2000" dirty="0"/>
              <a:t>Specify channel bandwidth and SCS for band n91, n92, n93, n94 in both 38.101-1 and 38.104</a:t>
            </a:r>
          </a:p>
          <a:p>
            <a:pPr lvl="1"/>
            <a:r>
              <a:rPr lang="en-US" altLang="zh-CN" sz="1600" dirty="0"/>
              <a:t>Clarify which BW is applied for uplink and which is for downlink by notes in the table</a:t>
            </a:r>
          </a:p>
          <a:p>
            <a:pPr lvl="1"/>
            <a:r>
              <a:rPr lang="en-US" altLang="zh-CN" sz="1600" dirty="0"/>
              <a:t>Asymmetric channel bandwidths will be defined as agreed in RAN4#92</a:t>
            </a:r>
          </a:p>
        </p:txBody>
      </p:sp>
    </p:spTree>
    <p:extLst>
      <p:ext uri="{BB962C8B-B14F-4D97-AF65-F5344CB8AC3E}">
        <p14:creationId xmlns:p14="http://schemas.microsoft.com/office/powerpoint/2010/main" val="32148104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/>
              <a:t>REFSENS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23317"/>
            <a:ext cx="8229600" cy="4525963"/>
          </a:xfrm>
        </p:spPr>
        <p:txBody>
          <a:bodyPr/>
          <a:lstStyle/>
          <a:p>
            <a:r>
              <a:rPr lang="en-US" altLang="zh-CN" sz="2000" dirty="0"/>
              <a:t>Specify REFSENS for n91, n92, n93, n94 </a:t>
            </a:r>
          </a:p>
          <a:p>
            <a:pPr lvl="1"/>
            <a:r>
              <a:rPr lang="en-US" altLang="zh-CN" sz="1600" dirty="0"/>
              <a:t>REFSENS follows the values defined for n75 and n76 in Table X.X </a:t>
            </a:r>
            <a:r>
              <a:rPr lang="en-US" altLang="zh-CN" sz="1600" dirty="0" err="1"/>
              <a:t>incorrespondingly</a:t>
            </a:r>
            <a:r>
              <a:rPr lang="en-US" altLang="zh-CN" sz="1600" dirty="0"/>
              <a:t> for each channel bandwidth and SCS</a:t>
            </a:r>
          </a:p>
          <a:p>
            <a:pPr lvl="1"/>
            <a:r>
              <a:rPr lang="en-US" altLang="zh-CN" sz="1600" dirty="0"/>
              <a:t>REFSENS is based on minimum </a:t>
            </a:r>
            <a:r>
              <a:rPr lang="en-US" altLang="zh-CN" sz="1600" dirty="0" err="1"/>
              <a:t>Tx</a:t>
            </a:r>
            <a:r>
              <a:rPr lang="en-US" altLang="zh-CN" sz="1600" dirty="0"/>
              <a:t>-Rx separation</a:t>
            </a:r>
          </a:p>
          <a:p>
            <a:pPr lvl="1"/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5706556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/>
              <a:t>Spurious emission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23317"/>
            <a:ext cx="8229600" cy="4525963"/>
          </a:xfrm>
        </p:spPr>
        <p:txBody>
          <a:bodyPr/>
          <a:lstStyle/>
          <a:p>
            <a:r>
              <a:rPr lang="en-US" altLang="zh-CN" sz="2000" dirty="0"/>
              <a:t>Specify spurious emission requirements for n91, n92, n93 and n94</a:t>
            </a:r>
          </a:p>
          <a:p>
            <a:pPr lvl="1"/>
            <a:r>
              <a:rPr lang="en-US" altLang="zh-CN" sz="1600" dirty="0"/>
              <a:t>Specify in 38.104 the additional spurious requirements and colocation requirements with other base stations</a:t>
            </a:r>
          </a:p>
          <a:p>
            <a:pPr lvl="1"/>
            <a:r>
              <a:rPr lang="en-US" altLang="zh-CN" sz="1600" dirty="0"/>
              <a:t>Specify in 38.141-1 the conformance test requirements for additional spurious and colocation with other base stations</a:t>
            </a:r>
          </a:p>
          <a:p>
            <a:pPr lvl="1"/>
            <a:r>
              <a:rPr lang="en-US" altLang="zh-CN" sz="1600" dirty="0"/>
              <a:t>Note that n91 and n93 are only for local area BS operation</a:t>
            </a:r>
          </a:p>
        </p:txBody>
      </p:sp>
    </p:spTree>
    <p:extLst>
      <p:ext uri="{BB962C8B-B14F-4D97-AF65-F5344CB8AC3E}">
        <p14:creationId xmlns:p14="http://schemas.microsoft.com/office/powerpoint/2010/main" val="33420796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rgbClr val="7030A0"/>
                </a:solidFill>
              </a:rPr>
              <a:t>Mandatory or optional support</a:t>
            </a:r>
            <a:endParaRPr lang="zh-CN" altLang="en-US" sz="2800" dirty="0">
              <a:solidFill>
                <a:srgbClr val="7030A0"/>
              </a:solidFill>
            </a:endParaRP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23317"/>
            <a:ext cx="8229600" cy="4525963"/>
          </a:xfrm>
        </p:spPr>
        <p:txBody>
          <a:bodyPr/>
          <a:lstStyle/>
          <a:p>
            <a:r>
              <a:rPr lang="en-US" altLang="zh-CN" sz="2000" dirty="0">
                <a:solidFill>
                  <a:srgbClr val="7030A0"/>
                </a:solidFill>
              </a:rPr>
              <a:t>Support for ULSUP is optional for UEs which support FDD </a:t>
            </a:r>
            <a:r>
              <a:rPr lang="en-US" altLang="zh-CN" sz="2000" dirty="0">
                <a:solidFill>
                  <a:srgbClr val="7030A0"/>
                </a:solidFill>
              </a:rPr>
              <a:t>bands with variable </a:t>
            </a:r>
            <a:r>
              <a:rPr lang="en-US" altLang="zh-CN" sz="2000" dirty="0" smtClean="0">
                <a:solidFill>
                  <a:srgbClr val="7030A0"/>
                </a:solidFill>
              </a:rPr>
              <a:t>duplex n91</a:t>
            </a:r>
            <a:r>
              <a:rPr lang="en-US" altLang="zh-CN" sz="2000" dirty="0" smtClean="0">
                <a:solidFill>
                  <a:srgbClr val="7030A0"/>
                </a:solidFill>
              </a:rPr>
              <a:t>, n92, n93 and n94</a:t>
            </a:r>
            <a:endParaRPr lang="en-US" altLang="zh-CN" sz="1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7366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8" ma:contentTypeDescription="Create a new document." ma:contentTypeScope="" ma:versionID="e6f4219cc77da68ff3226b1a15435404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7d5bf0d9fec692ad9356e741ff7cf22a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2915C56-0074-47D8-A631-A0883689389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3782AE9-9476-46CB-AC79-5A7ECD023B3E}">
  <ds:schemaRefs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255ECDCD-D27D-418C-9807-CB15B742757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428</Words>
  <Application>Microsoft Office PowerPoint</Application>
  <PresentationFormat>全屏显示(4:3)</PresentationFormat>
  <Paragraphs>36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Arial Unicode MS</vt:lpstr>
      <vt:lpstr>宋体</vt:lpstr>
      <vt:lpstr>Arial</vt:lpstr>
      <vt:lpstr>Calibri</vt:lpstr>
      <vt:lpstr>Office 主题</vt:lpstr>
      <vt:lpstr>3GPP TSG-RAN WG4 Meeting #92bis Chongqing, China, 14th – 18th October 2019</vt:lpstr>
      <vt:lpstr>Duplex Mode</vt:lpstr>
      <vt:lpstr>Tx-Rx separation</vt:lpstr>
      <vt:lpstr>7.5kHz shift</vt:lpstr>
      <vt:lpstr>Channel bandwidth and SCS</vt:lpstr>
      <vt:lpstr>REFSENS</vt:lpstr>
      <vt:lpstr>Spurious emission</vt:lpstr>
      <vt:lpstr>Mandatory or optional support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samsung</cp:lastModifiedBy>
  <cp:revision>226</cp:revision>
  <dcterms:created xsi:type="dcterms:W3CDTF">2016-01-12T08:39:50Z</dcterms:created>
  <dcterms:modified xsi:type="dcterms:W3CDTF">2019-10-18T07:39:29Z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(3)LWb31cfQXGZsp9I+EqfMmAH4wyP1gZ6zHbbv3BgWtqOktgIyTHdKViq/1g7hgez6gKT1FVur
sgOFr/fw3OmILTd8rx7EM3pu/GqZRxz8c56LgOAC5puAjXSJnPfooILBCSItXF5DRbrhlKtx
B8NmBeaAB+wOkeVWu2i9GDt6ijreJJH+NDfBoUBzMNNbryCXR3rF/Z6id7WjyKtWOsf8lW7M
/ART6XUinx9k2+iBfY</vt:lpwstr>
  </property>
  <property fmtid="{D5CDD505-2E9C-101B-9397-08002B2CF9AE}" pid="3" name="_2015_ms_pID_7253431">
    <vt:lpwstr>e6bt5+L9a1SXi5TRevnQbSO1VLBe1nU5MqBdmENIr7rjGA+Zsdz3+B
uROkvVauuGeBIDHtxBTBLYaOFPiO6pHWb5Oc+XZTibTbCXWkiRUoeyvqoh6DqRvTC2DsdN/a
pOiDlgFMVzTG65QMAdVthSCLL0l3k9Qg7qgnJTiyOwp2u/Xdt71ous8lXsZzRsSKbSBnXSnP
pZzDrm8IP+ybq4451FtE7pyjuJKJBi4C9BzM</vt:lpwstr>
  </property>
  <property fmtid="{D5CDD505-2E9C-101B-9397-08002B2CF9AE}" pid="4" name="_2015_ms_pID_7253432">
    <vt:lpwstr>1SLgrHujPYbd1N4zjp/oZr7pwoPdPvcTPT4d
Rtgc5Gm/0HZAzrpXMJjCBRxCK/Sjuzrkzr/sh3PLqAg7fU+sKng=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1568596764</vt:lpwstr>
  </property>
  <property fmtid="{D5CDD505-2E9C-101B-9397-08002B2CF9AE}" pid="9" name="MSIP_Label_0359f705-2ba0-454b-9cfc-6ce5bcaac040_Enabled">
    <vt:lpwstr>True</vt:lpwstr>
  </property>
  <property fmtid="{D5CDD505-2E9C-101B-9397-08002B2CF9AE}" pid="10" name="MSIP_Label_0359f705-2ba0-454b-9cfc-6ce5bcaac040_SiteId">
    <vt:lpwstr>68283f3b-8487-4c86-adb3-a5228f18b893</vt:lpwstr>
  </property>
  <property fmtid="{D5CDD505-2E9C-101B-9397-08002B2CF9AE}" pid="11" name="MSIP_Label_0359f705-2ba0-454b-9cfc-6ce5bcaac040_Owner">
    <vt:lpwstr>alper.ucar@vodafone.com</vt:lpwstr>
  </property>
  <property fmtid="{D5CDD505-2E9C-101B-9397-08002B2CF9AE}" pid="12" name="MSIP_Label_0359f705-2ba0-454b-9cfc-6ce5bcaac040_SetDate">
    <vt:lpwstr>2019-10-18T00:50:49.0313927Z</vt:lpwstr>
  </property>
  <property fmtid="{D5CDD505-2E9C-101B-9397-08002B2CF9AE}" pid="13" name="MSIP_Label_0359f705-2ba0-454b-9cfc-6ce5bcaac040_Name">
    <vt:lpwstr>C2 General</vt:lpwstr>
  </property>
  <property fmtid="{D5CDD505-2E9C-101B-9397-08002B2CF9AE}" pid="14" name="MSIP_Label_0359f705-2ba0-454b-9cfc-6ce5bcaac040_Application">
    <vt:lpwstr>Microsoft Azure Information Protection</vt:lpwstr>
  </property>
  <property fmtid="{D5CDD505-2E9C-101B-9397-08002B2CF9AE}" pid="15" name="MSIP_Label_0359f705-2ba0-454b-9cfc-6ce5bcaac040_Extended_MSFT_Method">
    <vt:lpwstr>Automatic</vt:lpwstr>
  </property>
  <property fmtid="{D5CDD505-2E9C-101B-9397-08002B2CF9AE}" pid="16" name="Sensitivity">
    <vt:lpwstr>C2 General</vt:lpwstr>
  </property>
  <property fmtid="{D5CDD505-2E9C-101B-9397-08002B2CF9AE}" pid="17" name="ContentTypeId">
    <vt:lpwstr>0x0101003AA7AC0C743A294CADF60F661720E3E6</vt:lpwstr>
  </property>
  <property fmtid="{D5CDD505-2E9C-101B-9397-08002B2CF9AE}" pid="18" name="NSCPROP_SA">
    <vt:lpwstr>C:\Users\samsung\AppData\Local\Temp\Temp1_R4-1913028.zip\R4-1913028_v4.PPTX</vt:lpwstr>
  </property>
</Properties>
</file>