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3" r:id="rId3"/>
    <p:sldId id="26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2342" autoAdjust="0"/>
  </p:normalViewPr>
  <p:slideViewPr>
    <p:cSldViewPr snapToGrid="0">
      <p:cViewPr varScale="1">
        <p:scale>
          <a:sx n="61" d="100"/>
          <a:sy n="61" d="100"/>
        </p:scale>
        <p:origin x="1098" y="66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503E3-20A9-4D50-BE71-C5D0E0A6570F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B1468-B2A1-4F1F-A5ED-0426202DE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393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498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on Full power transmission for </a:t>
            </a:r>
            <a:r>
              <a:rPr lang="en-US" altLang="zh-CN" sz="4800" dirty="0" err="1"/>
              <a:t>eMIMO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 smtClean="0"/>
              <a:t>vivo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#92bis</a:t>
            </a:r>
            <a:r>
              <a:rPr lang="en-US" altLang="sv-SE" sz="2400" b="1" dirty="0">
                <a:cs typeface="Arial" panose="020B0604020202020204" pitchFamily="34" charset="0"/>
              </a:rPr>
              <a:t> Meeting                                                                 </a:t>
            </a:r>
            <a:r>
              <a:rPr lang="en-US" altLang="sv-SE" sz="2400" b="1" dirty="0" smtClean="0">
                <a:cs typeface="Arial" panose="020B0604020202020204" pitchFamily="34" charset="0"/>
              </a:rPr>
              <a:t>R4-1913068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2400" b="1" dirty="0"/>
              <a:t>Chongqing, China, 14th – 18th Oct, 2019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Way </a:t>
            </a:r>
            <a:r>
              <a:rPr lang="en-US" dirty="0" smtClean="0"/>
              <a:t>Forward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/>
              <a:t>Focus on Single layer transmission </a:t>
            </a:r>
            <a:r>
              <a:rPr lang="en-US" altLang="zh-CN" dirty="0" smtClean="0"/>
              <a:t>with two and/or one logical </a:t>
            </a:r>
            <a:r>
              <a:rPr lang="en-US" altLang="zh-CN" dirty="0"/>
              <a:t>antenna </a:t>
            </a:r>
            <a:r>
              <a:rPr lang="en-US" altLang="zh-CN" dirty="0" smtClean="0"/>
              <a:t>ports configuration</a:t>
            </a:r>
            <a:endParaRPr lang="en-US" altLang="zh-CN" dirty="0"/>
          </a:p>
          <a:p>
            <a:pPr marL="365760" indent="-365760"/>
            <a:r>
              <a:rPr lang="en-US" altLang="zh-CN" dirty="0" smtClean="0"/>
              <a:t>Consider test configurations for measurements.</a:t>
            </a:r>
          </a:p>
          <a:p>
            <a:pPr marL="365760" indent="-365760"/>
            <a:r>
              <a:rPr lang="en-US" altLang="zh-CN" dirty="0" smtClean="0"/>
              <a:t>For </a:t>
            </a:r>
            <a:r>
              <a:rPr lang="en-US" altLang="zh-CN" dirty="0"/>
              <a:t>Mode 1, C</a:t>
            </a:r>
            <a:r>
              <a:rPr lang="en-US" altLang="zh-CN" dirty="0" smtClean="0"/>
              <a:t>onsider verification of </a:t>
            </a:r>
            <a:r>
              <a:rPr lang="en-US" altLang="zh-CN" dirty="0"/>
              <a:t>the feature including test configurations,</a:t>
            </a:r>
            <a:r>
              <a:rPr lang="en-GB" altLang="zh-CN" dirty="0"/>
              <a:t> </a:t>
            </a:r>
            <a:r>
              <a:rPr lang="en-GB" altLang="zh-CN" dirty="0" smtClean="0"/>
              <a:t>at least including rank=1 </a:t>
            </a:r>
            <a:r>
              <a:rPr lang="en-GB" altLang="zh-CN" dirty="0"/>
              <a:t>TPMI=2, i.e. 	</a:t>
            </a:r>
            <a:endParaRPr lang="en-US" altLang="zh-CN" dirty="0"/>
          </a:p>
          <a:p>
            <a:pPr marL="365760" indent="-365760"/>
            <a:r>
              <a:rPr lang="en-US" altLang="zh-CN" dirty="0"/>
              <a:t>For Mode 2, consider following verification points:</a:t>
            </a:r>
          </a:p>
          <a:p>
            <a:pPr marL="822960" lvl="1" indent="-365760"/>
            <a:r>
              <a:rPr lang="en-US" altLang="zh-CN" dirty="0"/>
              <a:t>[Rank1, 2 ports, TPMI 0/1 to achieve full power.]</a:t>
            </a:r>
          </a:p>
          <a:p>
            <a:pPr marL="1280160" lvl="2" indent="-365760"/>
            <a:r>
              <a:rPr lang="en-US" altLang="zh-CN" dirty="0"/>
              <a:t> (Note: New feature for capability 3 UE for 2 port transmission. However  can be circumvent by single port transmission as in Rel-15)</a:t>
            </a:r>
          </a:p>
          <a:p>
            <a:pPr marL="822960" lvl="1" indent="-365760"/>
            <a:r>
              <a:rPr lang="en-US" altLang="zh-CN" dirty="0"/>
              <a:t>Further test point are not precluded</a:t>
            </a:r>
          </a:p>
          <a:p>
            <a:pPr marL="365760" indent="-365760"/>
            <a:endParaRPr lang="zh-CN" altLang="zh-CN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Picture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5950" y="3617301"/>
            <a:ext cx="711294" cy="4910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6873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/>
              <a:t>[1] R4-1911411, Discussion on impact of NR </a:t>
            </a:r>
            <a:r>
              <a:rPr lang="en-US" altLang="zh-CN" dirty="0" err="1"/>
              <a:t>eMIMO</a:t>
            </a:r>
            <a:r>
              <a:rPr lang="en-US" altLang="zh-CN" dirty="0"/>
              <a:t> on RF requirement, Samsung, RAN4#92bis</a:t>
            </a:r>
          </a:p>
          <a:p>
            <a:pPr marL="365760" indent="-365760"/>
            <a:r>
              <a:rPr lang="en-US" altLang="zh-CN" dirty="0"/>
              <a:t>[2] R4-1911171, Impact analysis of RF </a:t>
            </a:r>
            <a:r>
              <a:rPr lang="en-US" altLang="zh-CN" dirty="0" err="1"/>
              <a:t>requirments</a:t>
            </a:r>
            <a:r>
              <a:rPr lang="en-US" altLang="zh-CN" dirty="0"/>
              <a:t> for </a:t>
            </a:r>
            <a:r>
              <a:rPr lang="en-US" altLang="zh-CN" dirty="0" err="1"/>
              <a:t>eMIMO</a:t>
            </a:r>
            <a:r>
              <a:rPr lang="en-US" altLang="zh-CN" dirty="0"/>
              <a:t> Full </a:t>
            </a:r>
            <a:r>
              <a:rPr lang="en-US" altLang="zh-CN" dirty="0" err="1"/>
              <a:t>Tx</a:t>
            </a:r>
            <a:r>
              <a:rPr lang="en-US" altLang="zh-CN" dirty="0"/>
              <a:t> Power, vivo, RAN4#92bis</a:t>
            </a:r>
          </a:p>
          <a:p>
            <a:pPr marL="365760" indent="-365760"/>
            <a:r>
              <a:rPr lang="en-US" altLang="zh-CN" dirty="0"/>
              <a:t>[3] R4-1912386, New methods of handling UEs with multiple TX ports, Qualcomm Incorporated, RAN4#92bis</a:t>
            </a:r>
          </a:p>
          <a:p>
            <a:pPr marL="365760" indent="-365760"/>
            <a:r>
              <a:rPr lang="en-US" altLang="zh-CN" dirty="0"/>
              <a:t>[4] R4-1912507, On uplink full power transmission, Huawei, RAN4#92bis</a:t>
            </a:r>
          </a:p>
        </p:txBody>
      </p:sp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8458</TotalTime>
  <Words>138</Words>
  <Application>Microsoft Office PowerPoint</Application>
  <PresentationFormat>宽屏</PresentationFormat>
  <Paragraphs>18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SimSun</vt:lpstr>
      <vt:lpstr>SimSun</vt:lpstr>
      <vt:lpstr>Arial</vt:lpstr>
      <vt:lpstr>Calibri</vt:lpstr>
      <vt:lpstr>Calibri Light</vt:lpstr>
      <vt:lpstr>Office Theme</vt:lpstr>
      <vt:lpstr>WF on Full power transmission for eMIMO</vt:lpstr>
      <vt:lpstr>Way Forward</vt:lpstr>
      <vt:lpstr>Reference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冯三军</cp:lastModifiedBy>
  <cp:revision>252</cp:revision>
  <dcterms:created xsi:type="dcterms:W3CDTF">2017-01-18T06:26:21Z</dcterms:created>
  <dcterms:modified xsi:type="dcterms:W3CDTF">2019-10-18T06:27:18Z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