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819D8F-03D5-4726-9B83-B596DF4B3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C28AA1-6D74-46D2-8310-585B4FE3B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CE0AD07-DD6A-47D8-A0E0-7D563983F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EF4E57-6D53-41B2-8FC2-783EA0DB6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01B182E-E46C-4147-9B22-EEDEE7F2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82249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22DF96-BF87-4D98-A90A-92FA15D7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7AF196D-EBDC-46F6-85B8-9A5E4BF3D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3A395AC-A816-4224-89E2-73281223C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E58D7A-5711-422E-A43A-367D58962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932A05-D849-43A4-8410-5DF59B39A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02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55538BD-3E34-4454-BD73-1283643522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FB7F442-508C-45EC-AE37-961B7132E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8CBE7E-5D91-4754-BE99-718DE1452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E7DB0BB-FB95-4A42-A80D-D8EFF3CD7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CEDBD5A-028B-4E8B-BA45-5048CF5FA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705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A84F74-744E-4132-8B21-7116C02FB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7866B7-4640-46B9-B319-4A16D1DC7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F4DB74-CBE4-41EA-A7C2-FAAB29E55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42F65EF-565D-479F-99CA-776045CCA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A13C17-7C67-4A58-ABED-C2AF2DE8C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238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08058B-34D8-4C5A-97F0-4E4B3B5BD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9F7ACCC-DAE3-418E-B718-B3A6526AB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A31E4B-FC5C-45F2-889F-FC8176D53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F60D40-D3C2-499A-9D22-B548A5452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13302D4-3AD7-4127-8A84-D548800C7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021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5ED695-6675-42B2-95B6-329E7F621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345F44-A62A-4C0B-8663-46A8CEB3FA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0982CA1-C1C3-4ECC-9712-4D9F57AAF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032E5E0-2BBA-4786-A675-DFF456AB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083B391-F285-45E8-8587-602827DFA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4E697B0-B04A-4DA0-9AF5-74B3FF8B5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03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76C149-AA8D-4C69-9B5A-ACD14ADD9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671B1DE-A32F-4204-A223-C30F6DC38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09C112-6A88-4F96-BA2F-EA1270304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0E21BB3-61F3-4BBD-B884-242C618E15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966A5C-7621-4331-9A40-7C2F71B4BF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D128DED-7088-47CA-B28B-65728B5B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C4DFC32-87E8-4475-9BB8-410D308AA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BC242BF-1381-4E27-AB93-CF4551A78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1840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10C838-E87C-4582-B489-0639DB72F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FD54E39-4F84-43E2-BEF9-85FFB755B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0E4A76C-B76C-4E85-99C3-EFDF9E3DF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BF08A-02DA-4F02-8C72-E6245E12D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0224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BF634EB-9EAC-44D4-96D0-8DC76620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F872A91-C2CE-4311-BB38-9B105FF81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F1C3BBB-B094-474F-803E-D29147145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5740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83B65A-AFB5-44D6-BFF5-3FD3ED92B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203A33-2DDF-4DB8-90A7-38FE83413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354A80B-D655-497C-88C3-DB30A056A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3A4539-1B88-447C-A01D-64B526AB0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ECC6D59-7536-400A-BB75-B0A15D0EB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93A62AE-39BB-4517-B29D-6D52E6570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3358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222D2E-C21F-414F-A92B-DB80FF2B4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C2E623-FE8C-4E3A-8D3F-A9DFB934A7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C3E0872-297D-44B5-ADE6-1E11D485D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8E0EDAC-4EB8-43FE-9C6F-B25465EA5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200085-9C34-4C59-9B44-283C759FB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428E3E-137D-4227-9FB1-610D1BDA2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2505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953964B-29C5-4CF3-8219-FF68E2E7A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1B3060C-8B53-4525-B81A-678BB65F8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B6343D-A6F8-4C35-ABB8-9F0479525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662EC6-08DC-49CA-9EFB-73946B0A62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4532E6-42A8-4B36-9F42-853D24237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721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725432-DA07-49F9-94B9-CF3DBF4D2E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GB" dirty="0"/>
              <a:t>Summary of Tx diversity and </a:t>
            </a:r>
            <a:r>
              <a:rPr lang="en-GB" dirty="0" err="1"/>
              <a:t>eMIMO</a:t>
            </a:r>
            <a:r>
              <a:rPr lang="en-GB" dirty="0"/>
              <a:t> full power transmission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B1301F-8E61-4AA0-AE6E-92E1A7B914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3980FF7-95DE-479E-9700-DF7D184E6D4E}"/>
              </a:ext>
            </a:extLst>
          </p:cNvPr>
          <p:cNvSpPr txBox="1"/>
          <p:nvPr/>
        </p:nvSpPr>
        <p:spPr>
          <a:xfrm>
            <a:off x="9227800" y="58592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R4-1913067</a:t>
            </a:r>
            <a:endParaRPr lang="sv-S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AA17AE3-3A1B-44D1-958F-63D788BBF67B}"/>
              </a:ext>
            </a:extLst>
          </p:cNvPr>
          <p:cNvSpPr txBox="1"/>
          <p:nvPr/>
        </p:nvSpPr>
        <p:spPr>
          <a:xfrm>
            <a:off x="603682" y="499314"/>
            <a:ext cx="39984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#92bis</a:t>
            </a:r>
            <a:br>
              <a:rPr lang="en-GB" b="1" dirty="0"/>
            </a:br>
            <a:r>
              <a:rPr lang="en-GB" b="1" dirty="0"/>
              <a:t>Chongqing, China, 14 – 18 October 2019</a:t>
            </a:r>
          </a:p>
          <a:p>
            <a:r>
              <a:rPr lang="en-GB" b="1" dirty="0"/>
              <a:t>Agenda item: 6.5.6.1</a:t>
            </a:r>
          </a:p>
          <a:p>
            <a:r>
              <a:rPr lang="en-GB" b="1" dirty="0"/>
              <a:t>Document for: Approval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6836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BF8314-1EBB-48CD-B44A-FD24DC711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42B7259-9572-43ED-AFFF-851B6876A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600" dirty="0"/>
              <a:t>NR power-class (PC2) indication for EN-DC combinations and SA UL-MIMO, change of UE capability indication? (see e.g. [1][2])</a:t>
            </a:r>
          </a:p>
          <a:p>
            <a:pPr lvl="1"/>
            <a:r>
              <a:rPr lang="sv-SE" sz="2200" dirty="0"/>
              <a:t>Clarification in 38.306 or ask RAN2 for a capability for UL-MIMO power class  </a:t>
            </a:r>
          </a:p>
          <a:p>
            <a:r>
              <a:rPr lang="sv-SE" sz="2600" dirty="0"/>
              <a:t>Implementation of PC2 by 23 + 23 dBm and 29 dBm UE by 26 + 26 dBm (see e.g. [3][4])</a:t>
            </a:r>
          </a:p>
          <a:p>
            <a:r>
              <a:rPr lang="sv-SE" sz="2600" dirty="0"/>
              <a:t>Support of (transparent) transmitter diversity in 38.101-1 (see e.g. [5])</a:t>
            </a:r>
          </a:p>
          <a:p>
            <a:r>
              <a:rPr lang="sv-SE" sz="2600" dirty="0"/>
              <a:t>Relation to eMIMO Rel-16 work item on full power transmission</a:t>
            </a:r>
          </a:p>
          <a:p>
            <a:endParaRPr lang="sv-SE" sz="2600" dirty="0"/>
          </a:p>
          <a:p>
            <a:r>
              <a:rPr lang="sv-SE" sz="2600" dirty="0"/>
              <a:t>How to handle/accommodate – if at all – these items in the Rel-15 and Rel-16 specifications?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29202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7396F5-5872-44A7-B0B5-FC9F111C3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5B0567A-F24A-4D7E-BF10-BF8FCA868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No new UE capability for NR UL-MIMO power class for NR SA in </a:t>
            </a:r>
            <a:r>
              <a:rPr lang="sv-SE" dirty="0" smtClean="0"/>
              <a:t>Rel-15 </a:t>
            </a:r>
          </a:p>
          <a:p>
            <a:r>
              <a:rPr lang="en-US" altLang="zh-CN" dirty="0" smtClean="0"/>
              <a:t>Clarification on UE behavior for EN-DC mode when UE with 2 23dBm PAs declare PC2 in NR SA operation </a:t>
            </a:r>
            <a:endParaRPr lang="sv-SE" dirty="0" smtClean="0"/>
          </a:p>
          <a:p>
            <a:pPr lvl="1"/>
            <a:r>
              <a:rPr lang="sv-SE" dirty="0" smtClean="0"/>
              <a:t>No new RAN4 core requirements introduced in Rel-15 </a:t>
            </a:r>
          </a:p>
          <a:p>
            <a:pPr lvl="1"/>
            <a:r>
              <a:rPr lang="sv-SE" dirty="0" smtClean="0"/>
              <a:t>Alt </a:t>
            </a:r>
            <a:r>
              <a:rPr lang="sv-SE" dirty="0"/>
              <a:t>1: handled by RAN4 only (see Vivo/Sprint WF), inform RAN2</a:t>
            </a:r>
          </a:p>
          <a:p>
            <a:pPr lvl="1"/>
            <a:r>
              <a:rPr lang="sv-SE" dirty="0"/>
              <a:t>Alt 2: </a:t>
            </a:r>
            <a:r>
              <a:rPr lang="en-US" dirty="0"/>
              <a:t>by asking RAN2 to add clarification of the EN-DC NR power capability in 38.306 Rel-15 without change of the UE </a:t>
            </a:r>
            <a:r>
              <a:rPr lang="en-US" dirty="0" err="1"/>
              <a:t>behaviour</a:t>
            </a:r>
            <a:r>
              <a:rPr lang="en-US" dirty="0"/>
              <a:t> (no NBC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Other alternatives are not precluded. </a:t>
            </a:r>
          </a:p>
          <a:p>
            <a:r>
              <a:rPr lang="sv-SE" altLang="zh-CN" dirty="0" smtClean="0"/>
              <a:t>Clarify </a:t>
            </a:r>
            <a:r>
              <a:rPr lang="sv-SE" altLang="zh-CN" dirty="0"/>
              <a:t>the UL-MIMO sub-clause 6.2D.1 in 38.101-1 Rel-15 without changing implied UE behaviour </a:t>
            </a:r>
            <a:r>
              <a:rPr lang="sv-SE" altLang="zh-CN" sz="2900" dirty="0"/>
              <a:t>e.g. </a:t>
            </a:r>
            <a:r>
              <a:rPr lang="sv-SE" altLang="zh-CN" sz="2900" dirty="0" smtClean="0"/>
              <a:t>Remove or further clarify </a:t>
            </a:r>
            <a:r>
              <a:rPr lang="sv-SE" altLang="zh-CN" sz="2900" dirty="0"/>
              <a:t>the sentence ”If UE is configured for transmission on single-antenna port, the requirements in subclause 6.2.1 apply</a:t>
            </a:r>
            <a:r>
              <a:rPr lang="sv-SE" altLang="zh-CN" sz="2900" dirty="0"/>
              <a:t>.”</a:t>
            </a:r>
            <a:endParaRPr lang="sv-SE" sz="2900" dirty="0"/>
          </a:p>
          <a:p>
            <a:r>
              <a:rPr lang="sv-SE" dirty="0" smtClean="0"/>
              <a:t>Transparent </a:t>
            </a:r>
            <a:r>
              <a:rPr lang="sv-SE" dirty="0"/>
              <a:t>TxD </a:t>
            </a:r>
            <a:r>
              <a:rPr lang="sv-SE" dirty="0" smtClean="0"/>
              <a:t>UE behaivor is not specified in Rel-15 RAN4 core requirements</a:t>
            </a:r>
            <a:endParaRPr lang="sv-SE" dirty="0"/>
          </a:p>
          <a:p>
            <a:pPr lvl="1"/>
            <a:r>
              <a:rPr lang="sv-SE" altLang="zh-CN" dirty="0"/>
              <a:t>Further work needed in Rel-16 and impact on RAN5 conformance testing </a:t>
            </a:r>
            <a:r>
              <a:rPr lang="sv-SE" altLang="zh-CN" dirty="0" smtClean="0"/>
              <a:t>investigateg, e.g, replacement </a:t>
            </a:r>
            <a:r>
              <a:rPr lang="sv-SE" altLang="zh-CN" dirty="0"/>
              <a:t>of ”antenna connector” with ”antenna port</a:t>
            </a:r>
            <a:r>
              <a:rPr lang="sv-SE" altLang="zh-CN" dirty="0" smtClean="0"/>
              <a:t>”</a:t>
            </a:r>
            <a:endParaRPr lang="sv-SE" dirty="0" smtClean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0871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8A19CC-3FAC-4996-96DE-0E9E5E953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(selected)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56424A-9B63-4F39-8E9A-08B82442F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R4-1912511, “Draft</a:t>
            </a:r>
            <a:r>
              <a:rPr lang="en-GB" b="1" dirty="0"/>
              <a:t> </a:t>
            </a:r>
            <a:r>
              <a:rPr lang="en-GB" dirty="0"/>
              <a:t>LS on EN-DC power class”,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R4-1911544, “</a:t>
            </a:r>
            <a:r>
              <a:rPr lang="en-US" dirty="0"/>
              <a:t>PC2 capability indication for SA operation</a:t>
            </a:r>
            <a:r>
              <a:rPr lang="en-GB" dirty="0"/>
              <a:t>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R4-190729, “</a:t>
            </a:r>
            <a:r>
              <a:rPr lang="en-US" dirty="0"/>
              <a:t>Draft CR for R15 38.101-1 HPUE power class clarification </a:t>
            </a:r>
            <a:r>
              <a:rPr lang="en-GB" dirty="0"/>
              <a:t>”, OPPO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R4-1912437, “</a:t>
            </a:r>
            <a:r>
              <a:rPr lang="en-US" dirty="0"/>
              <a:t>UL MIMO Power Class </a:t>
            </a:r>
            <a:r>
              <a:rPr lang="en-GB" dirty="0"/>
              <a:t>”, Sprint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R4-1910745, “</a:t>
            </a:r>
            <a:r>
              <a:rPr lang="en-US" dirty="0"/>
              <a:t>CR to enable </a:t>
            </a:r>
            <a:r>
              <a:rPr lang="en-US" dirty="0" err="1"/>
              <a:t>tx</a:t>
            </a:r>
            <a:r>
              <a:rPr lang="en-US" dirty="0"/>
              <a:t> diversity</a:t>
            </a:r>
            <a:r>
              <a:rPr lang="en-GB" dirty="0"/>
              <a:t>”, Qualcomm</a:t>
            </a:r>
          </a:p>
          <a:p>
            <a:endParaRPr lang="en-GB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7575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e6f4219cc77da68ff3226b1a1543540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7d5bf0d9fec692ad9356e741ff7cf22a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F131B5-9E49-4FB5-B76D-002684036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F6B6C1-D8C0-49D2-A541-5E8B3E7E6F2A}">
  <ds:schemaRefs>
    <ds:schemaRef ds:uri="http://purl.org/dc/terms/"/>
    <ds:schemaRef ds:uri="6f846979-0e6f-42ff-8b87-e1893efeda99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3E8C095-F211-4802-8EC0-C46DBB578F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2443</TotalTime>
  <Words>358</Words>
  <Application>Microsoft Office PowerPoint</Application>
  <PresentationFormat>宽屏</PresentationFormat>
  <Paragraphs>32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Summary of Tx diversity and eMIMO full power transmission </vt:lpstr>
      <vt:lpstr>Background</vt:lpstr>
      <vt:lpstr>Proposed way forward</vt:lpstr>
      <vt:lpstr>References (selected)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samsung</cp:lastModifiedBy>
  <cp:revision>13</cp:revision>
  <dcterms:created xsi:type="dcterms:W3CDTF">2019-10-16T10:26:36Z</dcterms:created>
  <dcterms:modified xsi:type="dcterms:W3CDTF">2019-10-18T06:05:41Z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C:\Users\samsung\AppData\Local\Temp\Temp1_R4-1912928.zip\R4-1912928.pptx</vt:lpwstr>
  </property>
</Properties>
</file>