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4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4" autoAdjust="0"/>
    <p:restoredTop sz="93129" autoAdjust="0"/>
  </p:normalViewPr>
  <p:slideViewPr>
    <p:cSldViewPr>
      <p:cViewPr>
        <p:scale>
          <a:sx n="80" d="100"/>
          <a:sy n="80" d="100"/>
        </p:scale>
        <p:origin x="-403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715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WF </a:t>
            </a:r>
            <a:r>
              <a:rPr lang="en-US" altLang="zh-CN" dirty="0" smtClean="0"/>
              <a:t>on transient period </a:t>
            </a:r>
            <a:r>
              <a:rPr lang="en-US" altLang="zh-CN" dirty="0" smtClean="0"/>
              <a:t>for S-SSB for </a:t>
            </a:r>
            <a:r>
              <a:rPr lang="en-US" altLang="zh-CN" dirty="0" smtClean="0"/>
              <a:t>V2X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59632" y="4221088"/>
            <a:ext cx="6400800" cy="1320552"/>
          </a:xfrm>
        </p:spPr>
        <p:txBody>
          <a:bodyPr/>
          <a:lstStyle/>
          <a:p>
            <a:r>
              <a:rPr lang="en-US" altLang="zh-CN" dirty="0" smtClean="0"/>
              <a:t>CATT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92bis</a:t>
            </a:r>
            <a:r>
              <a:rPr lang="en-GB" altLang="zh-CN" sz="2400" b="1" dirty="0"/>
              <a:t>	           		 </a:t>
            </a:r>
            <a:r>
              <a:rPr lang="en-GB" altLang="zh-CN" sz="2400" b="1" dirty="0" smtClean="0"/>
              <a:t>  </a:t>
            </a:r>
            <a:r>
              <a:rPr lang="en-GB" altLang="zh-CN" sz="1500" dirty="0" smtClean="0">
                <a:solidFill>
                  <a:schemeClr val="tx1"/>
                </a:solidFill>
              </a:rPr>
              <a:t>R4-1913064</a:t>
            </a:r>
            <a:endParaRPr lang="zh-CN" altLang="zh-CN" sz="1500" dirty="0">
              <a:solidFill>
                <a:schemeClr val="tx1"/>
              </a:solidFill>
            </a:endParaRPr>
          </a:p>
          <a:p>
            <a:pPr algn="just"/>
            <a:r>
              <a:rPr lang="en-US" altLang="zh-CN" sz="2400" b="1" dirty="0" smtClean="0"/>
              <a:t>Chongqing</a:t>
            </a:r>
            <a:r>
              <a:rPr lang="en-GB" altLang="zh-CN" sz="2400" b="1" dirty="0" smtClean="0"/>
              <a:t>, CN, 14-18 </a:t>
            </a:r>
            <a:r>
              <a:rPr lang="en-US" altLang="zh-CN" sz="2400" b="1" dirty="0" smtClean="0"/>
              <a:t>Oct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2019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476672"/>
            <a:ext cx="8928992" cy="6192688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In RAN4#92bis meeting, transient period for S-SSB was discussed based on the following contributions.</a:t>
            </a:r>
          </a:p>
          <a:p>
            <a:pPr marL="400050" lvl="1" indent="0">
              <a:buNone/>
            </a:pPr>
            <a:r>
              <a:rPr lang="en-US" altLang="zh-CN" sz="2000" dirty="0" smtClean="0"/>
              <a:t>R4-1910981</a:t>
            </a:r>
            <a:r>
              <a:rPr lang="en-US" altLang="zh-CN" sz="2000" dirty="0"/>
              <a:t>, Discussion on transient period in S-SSB design for NR V2X, CATT</a:t>
            </a:r>
            <a:endParaRPr lang="zh-CN" altLang="zh-CN" sz="2000" dirty="0"/>
          </a:p>
          <a:p>
            <a:pPr marL="400050" lvl="1" indent="0">
              <a:buNone/>
            </a:pPr>
            <a:r>
              <a:rPr lang="en-US" altLang="zh-CN" sz="2000" dirty="0"/>
              <a:t>R4-1912471, V2X transient period for PSS and SSS transmission, Qualcomm Inc.</a:t>
            </a:r>
            <a:endParaRPr lang="zh-CN" altLang="zh-CN" sz="2000" dirty="0"/>
          </a:p>
          <a:p>
            <a:pPr marL="400050" lvl="1" indent="0">
              <a:buNone/>
            </a:pPr>
            <a:r>
              <a:rPr lang="en-US" altLang="zh-CN" sz="2000" dirty="0"/>
              <a:t>R4-1912191, Views on NR V2X S-SSB and PSFCH, Intel Corporation</a:t>
            </a:r>
            <a:endParaRPr lang="zh-CN" altLang="zh-CN" sz="2000" dirty="0"/>
          </a:p>
          <a:p>
            <a:pPr marL="400050" lvl="1" indent="0">
              <a:buNone/>
            </a:pPr>
            <a:r>
              <a:rPr lang="en-US" altLang="zh-CN" sz="2000" dirty="0"/>
              <a:t>R4-1911460, Discussion on transient period for NR V2X S-SSB design, LG Electronics France</a:t>
            </a:r>
            <a:endParaRPr lang="zh-CN" altLang="zh-CN" sz="2000" dirty="0"/>
          </a:p>
          <a:p>
            <a:pPr marL="400050" lvl="1" indent="0">
              <a:buNone/>
            </a:pPr>
            <a:r>
              <a:rPr lang="en-US" altLang="zh-CN" sz="2000" dirty="0" smtClean="0"/>
              <a:t>R4-1912517</a:t>
            </a:r>
            <a:r>
              <a:rPr lang="en-US" altLang="zh-CN" sz="2000" dirty="0"/>
              <a:t>, Performance evaluation of S-SSB structure, Huawei, </a:t>
            </a:r>
            <a:r>
              <a:rPr lang="en-US" altLang="zh-CN" sz="2000" dirty="0" err="1"/>
              <a:t>HiSilicon</a:t>
            </a:r>
            <a:endParaRPr lang="zh-CN" altLang="zh-CN" sz="2000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2743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600201"/>
            <a:ext cx="8928992" cy="4925143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zh-CN" sz="1800" dirty="0" smtClean="0"/>
              <a:t>Companies are encouraged to </a:t>
            </a:r>
            <a:r>
              <a:rPr lang="en-US" altLang="zh-CN" sz="1800" dirty="0" smtClean="0"/>
              <a:t>provide </a:t>
            </a:r>
            <a:r>
              <a:rPr lang="en-US" altLang="zh-CN" sz="1800" dirty="0" smtClean="0"/>
              <a:t>inputs </a:t>
            </a:r>
            <a:r>
              <a:rPr lang="en-US" altLang="zh-CN" sz="1800" dirty="0" smtClean="0"/>
              <a:t>for the </a:t>
            </a:r>
            <a:r>
              <a:rPr lang="en-US" altLang="zh-CN" sz="1800" dirty="0" smtClean="0"/>
              <a:t>following 2 </a:t>
            </a:r>
            <a:r>
              <a:rPr lang="en-US" altLang="zh-CN" sz="1800" dirty="0"/>
              <a:t>cases in RAN4#93 meeting :</a:t>
            </a:r>
            <a:endParaRPr lang="en-US" altLang="zh-CN" sz="1800" dirty="0" smtClean="0"/>
          </a:p>
          <a:p>
            <a:pPr lvl="0"/>
            <a:r>
              <a:rPr lang="en-US" altLang="zh-CN" sz="1800" dirty="0" smtClean="0"/>
              <a:t>Case 1: There is power change between S-PSS and </a:t>
            </a:r>
            <a:r>
              <a:rPr lang="en-US" altLang="zh-CN" sz="1800" dirty="0" smtClean="0"/>
              <a:t>S-SSS</a:t>
            </a:r>
            <a:endParaRPr lang="en-US" altLang="zh-CN" sz="1400" dirty="0"/>
          </a:p>
          <a:p>
            <a:pPr marL="685800" lvl="1">
              <a:buFont typeface="Wingdings" pitchFamily="2" charset="2"/>
              <a:buChar char="ü"/>
            </a:pPr>
            <a:r>
              <a:rPr lang="en-US" altLang="zh-CN" sz="1400" dirty="0" smtClean="0"/>
              <a:t>S-PSS </a:t>
            </a:r>
            <a:r>
              <a:rPr lang="en-US" altLang="zh-CN" sz="1400" dirty="0"/>
              <a:t>will have less power reduction than S-SSS and PSBCH. </a:t>
            </a:r>
          </a:p>
          <a:p>
            <a:r>
              <a:rPr lang="en-US" altLang="zh-CN" sz="1800" dirty="0"/>
              <a:t>Case 2: There is no power change between </a:t>
            </a:r>
            <a:r>
              <a:rPr lang="en-US" altLang="zh-CN" sz="1800" dirty="0" smtClean="0"/>
              <a:t>S-PSS, S-SSS and PSBCH</a:t>
            </a:r>
            <a:endParaRPr lang="en-US" altLang="zh-CN" sz="1800" dirty="0"/>
          </a:p>
          <a:p>
            <a:pPr marL="685800" lvl="1">
              <a:buFont typeface="Wingdings" pitchFamily="2" charset="2"/>
              <a:buChar char="ü"/>
            </a:pPr>
            <a:r>
              <a:rPr lang="en-US" altLang="zh-CN" sz="1400" dirty="0" smtClean="0"/>
              <a:t>No </a:t>
            </a:r>
            <a:r>
              <a:rPr lang="en-US" altLang="zh-CN" sz="1400" dirty="0" smtClean="0"/>
              <a:t>transient </a:t>
            </a:r>
            <a:r>
              <a:rPr lang="en-US" altLang="zh-CN" sz="1400" dirty="0" smtClean="0"/>
              <a:t>period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is needed.</a:t>
            </a:r>
            <a:endParaRPr lang="en-US" altLang="zh-CN" sz="1400" dirty="0" smtClean="0"/>
          </a:p>
          <a:p>
            <a:pPr marL="685800" lvl="1">
              <a:buFont typeface="Wingdings" pitchFamily="2" charset="2"/>
              <a:buChar char="ü"/>
            </a:pPr>
            <a:r>
              <a:rPr lang="en-US" altLang="zh-CN" sz="1400" dirty="0"/>
              <a:t>Same power reduction </a:t>
            </a:r>
            <a:r>
              <a:rPr lang="en-US" altLang="zh-CN" sz="1400" dirty="0" smtClean="0"/>
              <a:t>is </a:t>
            </a:r>
            <a:r>
              <a:rPr lang="en-US" altLang="zh-CN" sz="1400" dirty="0"/>
              <a:t>used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for </a:t>
            </a:r>
            <a:r>
              <a:rPr lang="en-US" altLang="zh-CN" sz="1400" dirty="0" smtClean="0"/>
              <a:t>all S-PSS</a:t>
            </a:r>
            <a:r>
              <a:rPr lang="en-US" altLang="zh-CN" sz="1400" dirty="0"/>
              <a:t>, S-SSS and </a:t>
            </a:r>
            <a:r>
              <a:rPr lang="en-US" altLang="zh-CN" sz="1400" dirty="0" smtClean="0"/>
              <a:t>PSBCH in a given slot.</a:t>
            </a:r>
            <a:endParaRPr lang="en-US" altLang="zh-CN" sz="1400" dirty="0" smtClean="0"/>
          </a:p>
          <a:p>
            <a:pPr marL="0" lvl="0" indent="0">
              <a:buNone/>
            </a:pPr>
            <a:endParaRPr lang="en-US" altLang="zh-CN" sz="1800" dirty="0"/>
          </a:p>
          <a:p>
            <a:pPr marL="0" lvl="0" indent="0">
              <a:buNone/>
            </a:pPr>
            <a:endParaRPr lang="zh-CN" altLang="zh-CN" sz="1800" dirty="0"/>
          </a:p>
          <a:p>
            <a:pPr lvl="0">
              <a:spcBef>
                <a:spcPts val="600"/>
              </a:spcBef>
              <a:spcAft>
                <a:spcPts val="600"/>
              </a:spcAft>
            </a:pP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1745370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2251</TotalTime>
  <Words>175</Words>
  <Application>Microsoft Office PowerPoint</Application>
  <PresentationFormat>全屏显示(4:3)</PresentationFormat>
  <Paragraphs>20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WF on transient period for S-SSB for V2X</vt:lpstr>
      <vt:lpstr>PowerPoint 演示文稿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CATT</dc:creator>
  <cp:lastModifiedBy>CATT</cp:lastModifiedBy>
  <cp:revision>92</cp:revision>
  <dcterms:created xsi:type="dcterms:W3CDTF">2019-05-14T22:47:31Z</dcterms:created>
  <dcterms:modified xsi:type="dcterms:W3CDTF">2019-10-18T05:52:12Z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</Properties>
</file>