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0" r:id="rId2"/>
    <p:sldId id="282" r:id="rId3"/>
    <p:sldId id="284" r:id="rId4"/>
    <p:sldId id="283" r:id="rId5"/>
    <p:sldId id="28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79" d="100"/>
          <a:sy n="79" d="100"/>
        </p:scale>
        <p:origin x="1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FR</a:t>
            </a:r>
            <a:r>
              <a:rPr lang="de-DE" sz="4800" b="1" dirty="0"/>
              <a:t>2</a:t>
            </a:r>
            <a:r>
              <a:rPr lang="de-DE" sz="4800" dirty="0"/>
              <a:t> MPE Enhancement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 Incorporated,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R4-1913056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7377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#92-Bis</a:t>
            </a:r>
          </a:p>
          <a:p>
            <a:r>
              <a:rPr lang="en-GB" b="1" dirty="0"/>
              <a:t>Chongqing, China, 14-18 Oct 2019</a:t>
            </a:r>
            <a:endParaRPr lang="en-US" dirty="0"/>
          </a:p>
          <a:p>
            <a:r>
              <a:rPr lang="en-GB" b="1" dirty="0"/>
              <a:t>Agenda: 8.14.1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Narrow down options what to signal to network</a:t>
            </a:r>
          </a:p>
          <a:p>
            <a:r>
              <a:rPr lang="en-US" dirty="0"/>
              <a:t>Agree time constraints for signaling</a:t>
            </a:r>
          </a:p>
          <a:p>
            <a:r>
              <a:rPr lang="en-US" dirty="0"/>
              <a:t>WF intention is not to discuss RAN2 details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4CCD6-3DA8-412E-A1D0-C043020BC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902CD-6200-4BCB-8FC9-F32B05118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053" y="2019833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This work item does not aim to propose </a:t>
            </a:r>
            <a:r>
              <a:rPr lang="en-US" sz="2900" b="1" dirty="0"/>
              <a:t>t</a:t>
            </a:r>
            <a:r>
              <a:rPr lang="en-US" dirty="0"/>
              <a:t>he same alternatives which were not agreed (i.e. Alt1, Alt2 and Alt3 not agreed in RAN1#98 under Rel-16 NR </a:t>
            </a:r>
            <a:r>
              <a:rPr lang="en-US" dirty="0" err="1"/>
              <a:t>eMIMO</a:t>
            </a:r>
            <a:r>
              <a:rPr lang="en-US" dirty="0"/>
              <a:t> work item)</a:t>
            </a:r>
            <a:endParaRPr lang="en-US" altLang="zh-CN" sz="2900" b="1" dirty="0"/>
          </a:p>
          <a:p>
            <a:pPr lvl="1"/>
            <a:r>
              <a:rPr lang="en-US" dirty="0"/>
              <a:t>Alt.1: default TCI state or QCL assumption of PDSCH (e.g. the most recent slot and the lowest CORESET ID)</a:t>
            </a:r>
          </a:p>
          <a:p>
            <a:pPr lvl="1"/>
            <a:r>
              <a:rPr lang="en-US" dirty="0"/>
              <a:t>Alt.2: one of an active TCI state of CORESET</a:t>
            </a:r>
          </a:p>
          <a:p>
            <a:pPr lvl="2"/>
            <a:r>
              <a:rPr lang="en-US" dirty="0"/>
              <a:t>FFS: details of which TCI state</a:t>
            </a:r>
          </a:p>
          <a:p>
            <a:pPr lvl="1"/>
            <a:r>
              <a:rPr lang="en-US" dirty="0"/>
              <a:t>Alt.3: TCI state of scheduling PDCCH for A-SRS/PUCCH, and default TCI state or QCL assumption of PDSCH for other than A-SRS/PUCCH</a:t>
            </a:r>
          </a:p>
          <a:p>
            <a:pPr marL="457200" lvl="1" indent="0">
              <a:buNone/>
            </a:pPr>
            <a:endParaRPr lang="en-US" altLang="zh-CN" sz="2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055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F7AB6-3D39-4479-962A-48E5149B6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txBody>
          <a:bodyPr>
            <a:normAutofit/>
          </a:bodyPr>
          <a:lstStyle/>
          <a:p>
            <a:r>
              <a:rPr lang="en-US" sz="3600" dirty="0"/>
              <a:t>Options proposed for MPE event in RAN4#92 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112F5-505A-4EA1-8CF8-FBE8BD55A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Rapid indication methods</a:t>
            </a:r>
          </a:p>
          <a:p>
            <a:pPr lvl="2"/>
            <a:r>
              <a:rPr lang="en-US" dirty="0"/>
              <a:t>P-MPR</a:t>
            </a:r>
          </a:p>
          <a:p>
            <a:pPr lvl="3"/>
            <a:r>
              <a:rPr lang="en-US" dirty="0"/>
              <a:t>Before P-MPR is taken</a:t>
            </a:r>
          </a:p>
          <a:p>
            <a:pPr lvl="3"/>
            <a:r>
              <a:rPr lang="en-US" dirty="0"/>
              <a:t>While P-MPR is applied</a:t>
            </a:r>
          </a:p>
          <a:p>
            <a:pPr lvl="3"/>
            <a:r>
              <a:rPr lang="en-US" dirty="0"/>
              <a:t>Can be one bit or include more information</a:t>
            </a:r>
          </a:p>
          <a:p>
            <a:pPr lvl="2"/>
            <a:r>
              <a:rPr lang="en-US" dirty="0"/>
              <a:t>Alert/Emergency signal to indicated back off is about to happen</a:t>
            </a:r>
          </a:p>
          <a:p>
            <a:pPr lvl="3"/>
            <a:r>
              <a:rPr lang="en-US" dirty="0"/>
              <a:t>Is this alert only or does it contain more information?</a:t>
            </a:r>
          </a:p>
          <a:p>
            <a:pPr lvl="1"/>
            <a:r>
              <a:rPr lang="en-US" dirty="0"/>
              <a:t>Assistance information methods</a:t>
            </a:r>
          </a:p>
          <a:p>
            <a:pPr lvl="2"/>
            <a:r>
              <a:rPr lang="en-US" dirty="0"/>
              <a:t>Energy headroom</a:t>
            </a:r>
          </a:p>
          <a:p>
            <a:pPr lvl="3"/>
            <a:r>
              <a:rPr lang="en-US" dirty="0"/>
              <a:t>How much energy UE has for transmissions until specific time</a:t>
            </a:r>
          </a:p>
          <a:p>
            <a:pPr lvl="2"/>
            <a:r>
              <a:rPr lang="en-US" dirty="0"/>
              <a:t>Power headroom</a:t>
            </a:r>
          </a:p>
          <a:p>
            <a:pPr lvl="3"/>
            <a:r>
              <a:rPr lang="en-US" dirty="0"/>
              <a:t>PHR reporting is in place already</a:t>
            </a:r>
          </a:p>
          <a:p>
            <a:pPr lvl="2"/>
            <a:r>
              <a:rPr lang="en-US" dirty="0"/>
              <a:t>Exposure headroom</a:t>
            </a:r>
          </a:p>
          <a:p>
            <a:pPr lvl="2"/>
            <a:r>
              <a:rPr lang="en-US" dirty="0"/>
              <a:t>Dynamic or Multiple maxUplinkdutycycle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472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22BA2-C494-4C00-BB49-666A262D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RAN4#93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77BBFE-0301-4F37-BFAF-5B943EC76A7D}"/>
              </a:ext>
            </a:extLst>
          </p:cNvPr>
          <p:cNvSpPr txBox="1"/>
          <p:nvPr/>
        </p:nvSpPr>
        <p:spPr>
          <a:xfrm>
            <a:off x="838200" y="1881188"/>
            <a:ext cx="967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In RAN4#93 </a:t>
            </a:r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provide</a:t>
            </a:r>
            <a:r>
              <a:rPr lang="fi-FI" dirty="0"/>
              <a:t>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analysis</a:t>
            </a:r>
            <a:r>
              <a:rPr lang="fi-FI" dirty="0"/>
              <a:t> on </a:t>
            </a:r>
            <a:r>
              <a:rPr lang="fi-FI" dirty="0" err="1"/>
              <a:t>details</a:t>
            </a:r>
            <a:r>
              <a:rPr lang="fi-FI" dirty="0"/>
              <a:t> of </a:t>
            </a:r>
            <a:r>
              <a:rPr lang="fi-FI" dirty="0" err="1"/>
              <a:t>their</a:t>
            </a:r>
            <a:r>
              <a:rPr lang="fi-FI" dirty="0"/>
              <a:t> </a:t>
            </a:r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solution</a:t>
            </a:r>
            <a:r>
              <a:rPr lang="fi-FI" dirty="0"/>
              <a:t> </a:t>
            </a:r>
            <a:r>
              <a:rPr lang="fi-FI" dirty="0" err="1"/>
              <a:t>such</a:t>
            </a:r>
            <a:r>
              <a:rPr lang="fi-FI" dirty="0"/>
              <a:t> 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 err="1"/>
              <a:t>Expected</a:t>
            </a:r>
            <a:r>
              <a:rPr lang="fi-FI" dirty="0"/>
              <a:t> </a:t>
            </a:r>
            <a:r>
              <a:rPr lang="fi-FI" dirty="0" err="1"/>
              <a:t>signaling</a:t>
            </a:r>
            <a:r>
              <a:rPr lang="fi-FI" dirty="0"/>
              <a:t> </a:t>
            </a:r>
            <a:r>
              <a:rPr lang="fi-FI" dirty="0" err="1"/>
              <a:t>latency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solution</a:t>
            </a:r>
            <a:r>
              <a:rPr lang="fi-FI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/>
              <a:t>For </a:t>
            </a:r>
            <a:r>
              <a:rPr lang="fi-FI" dirty="0" err="1"/>
              <a:t>example</a:t>
            </a:r>
            <a:r>
              <a:rPr lang="fi-FI" dirty="0"/>
              <a:t> </a:t>
            </a:r>
            <a:r>
              <a:rPr lang="fi-FI" dirty="0" err="1"/>
              <a:t>what</a:t>
            </a:r>
            <a:r>
              <a:rPr lang="fi-FI" dirty="0"/>
              <a:t> is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time</a:t>
            </a:r>
            <a:r>
              <a:rPr lang="fi-FI" dirty="0"/>
              <a:t> </a:t>
            </a:r>
            <a:r>
              <a:rPr lang="fi-FI" dirty="0" err="1"/>
              <a:t>between</a:t>
            </a:r>
            <a:r>
              <a:rPr lang="fi-FI" dirty="0"/>
              <a:t> UE </a:t>
            </a:r>
            <a:r>
              <a:rPr lang="fi-FI" dirty="0" err="1"/>
              <a:t>detects</a:t>
            </a:r>
            <a:r>
              <a:rPr lang="fi-FI" dirty="0"/>
              <a:t> MPE </a:t>
            </a:r>
            <a:r>
              <a:rPr lang="fi-FI" dirty="0" err="1"/>
              <a:t>event</a:t>
            </a:r>
            <a:r>
              <a:rPr lang="fi-FI" dirty="0"/>
              <a:t> and BS </a:t>
            </a:r>
            <a:r>
              <a:rPr lang="fi-FI" dirty="0" err="1"/>
              <a:t>receives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MPE </a:t>
            </a:r>
            <a:r>
              <a:rPr lang="fi-FI" dirty="0" err="1"/>
              <a:t>event</a:t>
            </a:r>
            <a:r>
              <a:rPr lang="fi-FI" dirty="0"/>
              <a:t> </a:t>
            </a:r>
            <a:r>
              <a:rPr lang="fi-FI" dirty="0" err="1"/>
              <a:t>information</a:t>
            </a:r>
            <a:endParaRPr lang="fi-FI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 err="1"/>
              <a:t>Provide</a:t>
            </a:r>
            <a:r>
              <a:rPr lang="fi-FI" dirty="0"/>
              <a:t> RAN4 </a:t>
            </a:r>
            <a:r>
              <a:rPr lang="fi-FI" dirty="0" err="1"/>
              <a:t>specification</a:t>
            </a:r>
            <a:r>
              <a:rPr lang="fi-FI" dirty="0"/>
              <a:t> </a:t>
            </a:r>
            <a:r>
              <a:rPr lang="fi-FI" dirty="0" err="1"/>
              <a:t>impact</a:t>
            </a:r>
            <a:endParaRPr lang="fi-FI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/>
              <a:t>RAN1 and RAN2 </a:t>
            </a:r>
            <a:r>
              <a:rPr lang="fi-FI" dirty="0" err="1"/>
              <a:t>specification</a:t>
            </a:r>
            <a:r>
              <a:rPr lang="fi-FI" dirty="0"/>
              <a:t> </a:t>
            </a:r>
            <a:r>
              <a:rPr lang="fi-FI" dirty="0" err="1"/>
              <a:t>impact</a:t>
            </a:r>
            <a:r>
              <a:rPr lang="fi-FI" dirty="0"/>
              <a:t> is </a:t>
            </a:r>
            <a:r>
              <a:rPr lang="fi-FI" dirty="0" err="1"/>
              <a:t>encouraged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provided</a:t>
            </a:r>
            <a:r>
              <a:rPr lang="fi-FI" dirty="0"/>
              <a:t> in RAN4 </a:t>
            </a:r>
            <a:r>
              <a:rPr lang="fi-FI" dirty="0" err="1"/>
              <a:t>contribution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RAN4 </a:t>
            </a:r>
            <a:r>
              <a:rPr lang="fi-FI" dirty="0" err="1"/>
              <a:t>chooses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solutions</a:t>
            </a:r>
            <a:r>
              <a:rPr lang="fi-FI" dirty="0"/>
              <a:t> to </a:t>
            </a:r>
            <a:r>
              <a:rPr lang="fi-FI" dirty="0" err="1"/>
              <a:t>address</a:t>
            </a:r>
            <a:r>
              <a:rPr lang="fi-FI" dirty="0"/>
              <a:t> MPE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LS is </a:t>
            </a:r>
            <a:r>
              <a:rPr lang="fi-FI" dirty="0" err="1"/>
              <a:t>sent</a:t>
            </a:r>
            <a:r>
              <a:rPr lang="fi-FI" dirty="0"/>
              <a:t> to RAN1 </a:t>
            </a:r>
            <a:r>
              <a:rPr lang="fi-FI" dirty="0" err="1"/>
              <a:t>or</a:t>
            </a:r>
            <a:r>
              <a:rPr lang="fi-FI" dirty="0"/>
              <a:t> RAN2 </a:t>
            </a:r>
            <a:r>
              <a:rPr lang="fi-FI" dirty="0" err="1"/>
              <a:t>or</a:t>
            </a:r>
            <a:r>
              <a:rPr lang="fi-FI" dirty="0"/>
              <a:t> </a:t>
            </a:r>
            <a:r>
              <a:rPr lang="fi-FI" dirty="0" err="1"/>
              <a:t>both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</a:t>
            </a:r>
            <a:r>
              <a:rPr lang="fi-FI" dirty="0" err="1"/>
              <a:t>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699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23675</TotalTime>
  <Words>314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FR2 MPE Enhancement</vt:lpstr>
      <vt:lpstr>Scope</vt:lpstr>
      <vt:lpstr>Background</vt:lpstr>
      <vt:lpstr>Options proposed for MPE event in RAN4#92 bis</vt:lpstr>
      <vt:lpstr>RAN4#93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Editor</cp:lastModifiedBy>
  <cp:revision>540</cp:revision>
  <dcterms:created xsi:type="dcterms:W3CDTF">2017-05-16T04:27:47Z</dcterms:created>
  <dcterms:modified xsi:type="dcterms:W3CDTF">2019-10-18T03:15:29Z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