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0" r:id="rId6"/>
    <p:sldId id="26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660"/>
  </p:normalViewPr>
  <p:slideViewPr>
    <p:cSldViewPr snapToGrid="0">
      <p:cViewPr varScale="1">
        <p:scale>
          <a:sx n="62" d="100"/>
          <a:sy n="62" d="100"/>
        </p:scale>
        <p:origin x="82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mant Iyer" userId="913335bb-3b58-4b6e-abaa-4eed84b2043c" providerId="ADAL" clId="{C8041B6B-B657-4392-90AC-8407B98DC117}"/>
    <pc:docChg chg="modSld">
      <pc:chgData name="Sumant Iyer" userId="913335bb-3b58-4b6e-abaa-4eed84b2043c" providerId="ADAL" clId="{C8041B6B-B657-4392-90AC-8407B98DC117}" dt="2019-10-17T10:11:19.281" v="12" actId="20577"/>
      <pc:docMkLst>
        <pc:docMk/>
      </pc:docMkLst>
      <pc:sldChg chg="modSp">
        <pc:chgData name="Sumant Iyer" userId="913335bb-3b58-4b6e-abaa-4eed84b2043c" providerId="ADAL" clId="{C8041B6B-B657-4392-90AC-8407B98DC117}" dt="2019-10-17T10:11:19.281" v="12" actId="20577"/>
        <pc:sldMkLst>
          <pc:docMk/>
          <pc:sldMk cId="3834286392" sldId="256"/>
        </pc:sldMkLst>
        <pc:spChg chg="mod">
          <ac:chgData name="Sumant Iyer" userId="913335bb-3b58-4b6e-abaa-4eed84b2043c" providerId="ADAL" clId="{C8041B6B-B657-4392-90AC-8407B98DC117}" dt="2019-10-17T10:11:19.281" v="12" actId="20577"/>
          <ac:spMkLst>
            <pc:docMk/>
            <pc:sldMk cId="3834286392" sldId="256"/>
            <ac:spMk id="2" creationId="{00000000-0000-0000-0000-000000000000}"/>
          </ac:spMkLst>
        </pc:spChg>
      </pc:sldChg>
    </pc:docChg>
  </pc:docChgLst>
  <pc:docChgLst>
    <pc:chgData name="Sumant Iyer" userId="913335bb-3b58-4b6e-abaa-4eed84b2043c" providerId="ADAL" clId="{37C2BB9C-B7FD-4A89-AF00-289A713B2085}"/>
    <pc:docChg chg="modSld">
      <pc:chgData name="Sumant Iyer" userId="913335bb-3b58-4b6e-abaa-4eed84b2043c" providerId="ADAL" clId="{37C2BB9C-B7FD-4A89-AF00-289A713B2085}" dt="2019-10-18T02:08:28.631" v="4" actId="6549"/>
      <pc:docMkLst>
        <pc:docMk/>
      </pc:docMkLst>
      <pc:sldChg chg="modSp">
        <pc:chgData name="Sumant Iyer" userId="913335bb-3b58-4b6e-abaa-4eed84b2043c" providerId="ADAL" clId="{37C2BB9C-B7FD-4A89-AF00-289A713B2085}" dt="2019-10-18T02:08:28.631" v="4" actId="6549"/>
        <pc:sldMkLst>
          <pc:docMk/>
          <pc:sldMk cId="3834286392" sldId="256"/>
        </pc:sldMkLst>
        <pc:spChg chg="mod">
          <ac:chgData name="Sumant Iyer" userId="913335bb-3b58-4b6e-abaa-4eed84b2043c" providerId="ADAL" clId="{37C2BB9C-B7FD-4A89-AF00-289A713B2085}" dt="2019-10-18T02:08:28.631" v="4" actId="6549"/>
          <ac:spMkLst>
            <pc:docMk/>
            <pc:sldMk cId="3834286392" sldId="256"/>
            <ac:spMk id="3" creationId="{00000000-0000-0000-0000-000000000000}"/>
          </ac:spMkLst>
        </pc:spChg>
        <pc:spChg chg="mod">
          <ac:chgData name="Sumant Iyer" userId="913335bb-3b58-4b6e-abaa-4eed84b2043c" providerId="ADAL" clId="{37C2BB9C-B7FD-4A89-AF00-289A713B2085}" dt="2019-10-18T02:08:23.048" v="3" actId="20577"/>
          <ac:spMkLst>
            <pc:docMk/>
            <pc:sldMk cId="3834286392" sldId="256"/>
            <ac:spMk id="5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322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776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082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965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660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599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607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841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984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478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010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E10F2-2FEA-4448-BBA9-09DE30F7786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402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442720" y="1599883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 WF on DL Intra-band CA BW Enhancement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90320" y="4221798"/>
            <a:ext cx="9144000" cy="848042"/>
          </a:xfrm>
        </p:spPr>
        <p:txBody>
          <a:bodyPr/>
          <a:lstStyle/>
          <a:p>
            <a:r>
              <a:rPr lang="en-US" dirty="0"/>
              <a:t>Qualcomm</a:t>
            </a:r>
          </a:p>
        </p:txBody>
      </p:sp>
      <p:sp>
        <p:nvSpPr>
          <p:cNvPr id="5" name="矩形 4"/>
          <p:cNvSpPr/>
          <p:nvPr/>
        </p:nvSpPr>
        <p:spPr>
          <a:xfrm>
            <a:off x="126380" y="168256"/>
            <a:ext cx="12065619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­­­3GPP TSG-RAN WG4 Meeting #92-Bis</a:t>
            </a:r>
            <a:r>
              <a:rPr lang="en-GB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	          			                </a:t>
            </a: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R4-1913042  </a:t>
            </a:r>
          </a:p>
          <a:p>
            <a:pPr hangingPunct="0">
              <a:spcAft>
                <a:spcPts val="0"/>
              </a:spcAft>
            </a:pPr>
            <a:r>
              <a:rPr lang="en-US" sz="2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Chongqing, CN, 14-18 Oct. 2019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28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38731"/>
            <a:ext cx="10515600" cy="767306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7" name="內容版面配置區 5"/>
          <p:cNvSpPr txBox="1">
            <a:spLocks/>
          </p:cNvSpPr>
          <p:nvPr/>
        </p:nvSpPr>
        <p:spPr>
          <a:xfrm>
            <a:off x="652114" y="1893505"/>
            <a:ext cx="3881385" cy="345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/>
              <a:t>Applicability:</a:t>
            </a:r>
          </a:p>
          <a:p>
            <a:pPr lvl="1"/>
            <a:r>
              <a:rPr lang="en-US" sz="2000" dirty="0"/>
              <a:t>Rel-16  FR2 UE</a:t>
            </a:r>
          </a:p>
          <a:p>
            <a:pPr lvl="1"/>
            <a:r>
              <a:rPr lang="en-US" sz="2000" dirty="0"/>
              <a:t>Intra-band DL CA</a:t>
            </a:r>
          </a:p>
          <a:p>
            <a:endParaRPr lang="en-US" sz="2000" dirty="0"/>
          </a:p>
          <a:p>
            <a:pPr lvl="1"/>
            <a:endParaRPr lang="en-US" sz="16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07068D-4B06-4E24-8BCF-E48F1CE518C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783756" y="248602"/>
            <a:ext cx="7135529" cy="63158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1767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-7779"/>
            <a:ext cx="10515600" cy="767306"/>
          </a:xfrm>
        </p:spPr>
        <p:txBody>
          <a:bodyPr/>
          <a:lstStyle/>
          <a:p>
            <a:r>
              <a:rPr lang="en-US" dirty="0"/>
              <a:t>WF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06FD2D-9FFE-4874-B18A-557BAD8F58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75952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內容版面配置區 5">
            <a:extLst>
              <a:ext uri="{FF2B5EF4-FFF2-40B4-BE49-F238E27FC236}">
                <a16:creationId xmlns:a16="http://schemas.microsoft.com/office/drawing/2014/main" id="{9F73895A-C137-4084-9E7E-975352AE59A3}"/>
              </a:ext>
            </a:extLst>
          </p:cNvPr>
          <p:cNvSpPr txBox="1">
            <a:spLocks/>
          </p:cNvSpPr>
          <p:nvPr/>
        </p:nvSpPr>
        <p:spPr>
          <a:xfrm>
            <a:off x="359078" y="928258"/>
            <a:ext cx="10913442" cy="51911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/>
          </a:p>
          <a:p>
            <a:r>
              <a:rPr lang="en-GB" sz="2000" dirty="0"/>
              <a:t>All DL CCs in the CA configuration shall have the same </a:t>
            </a:r>
            <a:r>
              <a:rPr lang="en-GB" sz="2000" dirty="0" err="1"/>
              <a:t>AoA</a:t>
            </a:r>
            <a:r>
              <a:rPr lang="en-GB" sz="2000" dirty="0"/>
              <a:t> at the UE</a:t>
            </a:r>
          </a:p>
          <a:p>
            <a:r>
              <a:rPr lang="en-GB" sz="2000" dirty="0"/>
              <a:t>The UE’s DL coverage spectrum capability shall be contiguous (no gaps)</a:t>
            </a:r>
          </a:p>
          <a:p>
            <a:pPr lvl="1"/>
            <a:r>
              <a:rPr lang="en-GB" sz="1800" dirty="0"/>
              <a:t>DL CCs can be non-contiguous however</a:t>
            </a:r>
          </a:p>
          <a:p>
            <a:r>
              <a:rPr lang="en-GB" sz="2000" dirty="0"/>
              <a:t>UE’s UL coverage spectrum capability &lt;= UE’s DL coverage spectrum capability, per TS38.101-2, v15.7</a:t>
            </a:r>
          </a:p>
          <a:p>
            <a:pPr lvl="1"/>
            <a:r>
              <a:rPr lang="en-GB" sz="1800" dirty="0"/>
              <a:t>Operators are encouraged to clarify this restriction for rel-16</a:t>
            </a:r>
          </a:p>
          <a:p>
            <a:r>
              <a:rPr lang="en-GB" sz="2000" dirty="0"/>
              <a:t>Rel-16 enhancement feature is definition of UE capability to support DL-only coverage spectrum for the case that the overall DL coverage is wider than 1400 MHz</a:t>
            </a:r>
          </a:p>
          <a:p>
            <a:pPr lvl="1"/>
            <a:r>
              <a:rPr lang="en-GB" sz="1800" dirty="0"/>
              <a:t>Enhancement is in addition to common UL+DL coverage spectrum of UE carried over from rel-15</a:t>
            </a:r>
          </a:p>
          <a:p>
            <a:r>
              <a:rPr lang="en-US" altLang="zh-CN" sz="2000" dirty="0"/>
              <a:t>Rel-15 CA signaling framework shall be retained for Rel-16</a:t>
            </a:r>
          </a:p>
          <a:p>
            <a:pPr lvl="1"/>
            <a:r>
              <a:rPr lang="en-US" altLang="zh-CN" sz="1800" dirty="0"/>
              <a:t>Additional signaling for enhancement feature description to network is FFS</a:t>
            </a:r>
          </a:p>
          <a:p>
            <a:pPr lvl="1"/>
            <a:r>
              <a:rPr lang="en-US" altLang="zh-CN" sz="1800" dirty="0"/>
              <a:t>RAN4 will introduce at least one new frequency separation class of 2400 MHz</a:t>
            </a:r>
          </a:p>
          <a:p>
            <a:r>
              <a:rPr lang="en-US" altLang="zh-CN" sz="2000" dirty="0"/>
              <a:t>‘Coverage Spectrum’ here means the range of UL or DL frequencies that can be populated with an UL or DL CC in CA mode</a:t>
            </a:r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6463193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0950D8094C35F4CA78BB754F2736DFC" ma:contentTypeVersion="13" ma:contentTypeDescription="Create a new document." ma:contentTypeScope="" ma:versionID="0bc3b893d2ca181927fb69f03c225602">
  <xsd:schema xmlns:xsd="http://www.w3.org/2001/XMLSchema" xmlns:xs="http://www.w3.org/2001/XMLSchema" xmlns:p="http://schemas.microsoft.com/office/2006/metadata/properties" xmlns:ns3="1929b448-875c-41b5-9ef9-a74e7ff7005c" xmlns:ns4="468205d2-1d1d-4d66-9ec2-8f6b59beddc6" targetNamespace="http://schemas.microsoft.com/office/2006/metadata/properties" ma:root="true" ma:fieldsID="157ec3d38ca71aff80b2e63eebb99242" ns3:_="" ns4:_="">
    <xsd:import namespace="1929b448-875c-41b5-9ef9-a74e7ff7005c"/>
    <xsd:import namespace="468205d2-1d1d-4d66-9ec2-8f6b59beddc6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29b448-875c-41b5-9ef9-a74e7ff7005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8205d2-1d1d-4d66-9ec2-8f6b59bedd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776F3C-844D-45B1-8465-E7698F3F33D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337DF95-2DCE-4448-B8BD-C34935A6993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F1C539D3-AD54-4B08-843D-775F4EDA43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929b448-875c-41b5-9ef9-a74e7ff7005c"/>
    <ds:schemaRef ds:uri="468205d2-1d1d-4d66-9ec2-8f6b59bedd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1339</TotalTime>
  <Words>186</Words>
  <Application>Microsoft Office PowerPoint</Application>
  <PresentationFormat>Widescreen</PresentationFormat>
  <Paragraphs>34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佈景主題</vt:lpstr>
      <vt:lpstr> WF on DL Intra-band CA BW Enhancement</vt:lpstr>
      <vt:lpstr>Background</vt:lpstr>
      <vt:lpstr>WF</vt:lpstr>
    </vt:vector>
  </TitlesOfParts>
  <Company>Mediatek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Analysis assumption for NR CA_n78-n79</dc:title>
  <dc:creator>Huanren Fu (傅煥仁)</dc:creator>
  <cp:keywords>CTPClassification=CTP_NT</cp:keywords>
  <cp:lastModifiedBy>Qualcomm</cp:lastModifiedBy>
  <cp:revision>64</cp:revision>
  <dcterms:created xsi:type="dcterms:W3CDTF">2019-08-26T17:00:24Z</dcterms:created>
  <dcterms:modified xsi:type="dcterms:W3CDTF">2019-10-18T02:08:30Z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487c2b82-6f75-4c9e-b44d-56fa24110e46</vt:lpwstr>
  </property>
  <property fmtid="{D5CDD505-2E9C-101B-9397-08002B2CF9AE}" pid="4" name="CTP_TimeStamp">
    <vt:lpwstr>2019-08-30 06:09:48Z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0x010100D0950D8094C35F4CA78BB754F2736DFC</vt:lpwstr>
  </property>
</Properties>
</file>