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5" r:id="rId3"/>
    <p:sldId id="266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68" d="100"/>
          <a:sy n="68" d="100"/>
        </p:scale>
        <p:origin x="81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10/17/2019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95637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10/17/2019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13211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10/17/2019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0255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10/17/2019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87243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10/17/2019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20357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10/17/2019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62852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10/17/2019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98218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10/17/2019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39302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10/17/2019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51522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10/17/2019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65545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10/17/2019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29769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354DF9-FBB4-4DB4-975A-B9D0E1F7617A}" type="datetimeFigureOut">
              <a:rPr lang="en-US" smtClean="0"/>
              <a:t>10/17/2019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72431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2030819"/>
            <a:ext cx="9144000" cy="1479144"/>
          </a:xfrm>
        </p:spPr>
        <p:txBody>
          <a:bodyPr>
            <a:noAutofit/>
          </a:bodyPr>
          <a:lstStyle/>
          <a:p>
            <a:r>
              <a:rPr lang="en-GB" sz="4400" dirty="0"/>
              <a:t>WF on power boosting requirement for NB-IoT operation in NR in-band</a:t>
            </a:r>
            <a:endParaRPr lang="en-US" sz="44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086984"/>
            <a:ext cx="9144000" cy="1655762"/>
          </a:xfrm>
        </p:spPr>
        <p:txBody>
          <a:bodyPr/>
          <a:lstStyle/>
          <a:p>
            <a:r>
              <a:rPr lang="en-GB" dirty="0"/>
              <a:t>Nokia, Ericsson, Huawei, ZTE, CHTTL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198474" y="128166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r>
              <a:rPr lang="en-GB" altLang="sv-SE" b="1" dirty="0">
                <a:cs typeface="Arial" panose="020B0604020202020204" pitchFamily="34" charset="0"/>
              </a:rPr>
              <a:t>3GPP TSG-RAN WG4 Meeting#92bis</a:t>
            </a:r>
          </a:p>
          <a:p>
            <a:r>
              <a:rPr lang="en-GB" b="1" dirty="0"/>
              <a:t>Chongqing, China, 14 – 18 October 2019</a:t>
            </a:r>
            <a:endParaRPr lang="en-GB" dirty="0"/>
          </a:p>
          <a:p>
            <a:pPr>
              <a:spcBef>
                <a:spcPct val="0"/>
              </a:spcBef>
            </a:pPr>
            <a:r>
              <a:rPr lang="en-US" b="1" dirty="0"/>
              <a:t>Agenda Item:	</a:t>
            </a:r>
            <a:r>
              <a:rPr lang="en-GB" b="1" dirty="0"/>
              <a:t>7.11.2</a:t>
            </a:r>
            <a:endParaRPr lang="en-US" b="1" dirty="0"/>
          </a:p>
        </p:txBody>
      </p:sp>
      <p:sp>
        <p:nvSpPr>
          <p:cNvPr id="5" name="Rectangle 4"/>
          <p:cNvSpPr/>
          <p:nvPr/>
        </p:nvSpPr>
        <p:spPr>
          <a:xfrm>
            <a:off x="10230686" y="256585"/>
            <a:ext cx="13211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sv-SE" b="1" dirty="0">
                <a:cs typeface="Arial" panose="020B0604020202020204" pitchFamily="34" charset="0"/>
              </a:rPr>
              <a:t>R4-1912998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68248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C96004-B61D-49CF-B429-3B52C8E98C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Background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D6F26DF-F135-48E5-9870-4E80817B5EE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horz">
            <a:normAutofit fontScale="85000" lnSpcReduction="20000"/>
          </a:bodyPr>
          <a:lstStyle/>
          <a:p>
            <a:pPr marL="0" indent="0">
              <a:buNone/>
            </a:pPr>
            <a:r>
              <a:rPr lang="en-GB" dirty="0"/>
              <a:t>Way forward approved in RAN4#91:</a:t>
            </a:r>
          </a:p>
          <a:p>
            <a:r>
              <a:rPr lang="en-GB" dirty="0"/>
              <a:t>R4-1907809, “</a:t>
            </a:r>
            <a:r>
              <a:rPr lang="en-CA" dirty="0"/>
              <a:t>WF on </a:t>
            </a:r>
            <a:r>
              <a:rPr lang="en-US" dirty="0"/>
              <a:t>coexistence of NB-IoT with NR</a:t>
            </a:r>
            <a:r>
              <a:rPr lang="en-GB" dirty="0"/>
              <a:t>”, </a:t>
            </a:r>
            <a:r>
              <a:rPr lang="en-CA" dirty="0"/>
              <a:t>Huawei, </a:t>
            </a:r>
            <a:r>
              <a:rPr lang="en-CA" dirty="0" err="1"/>
              <a:t>HiSilicon</a:t>
            </a:r>
            <a:r>
              <a:rPr lang="en-CA" dirty="0"/>
              <a:t>, Ericsson</a:t>
            </a:r>
            <a:r>
              <a:rPr lang="en-US" dirty="0"/>
              <a:t>, </a:t>
            </a:r>
            <a:r>
              <a:rPr lang="en-CA" dirty="0"/>
              <a:t>Nokia, ZTE, Dish, </a:t>
            </a:r>
            <a:r>
              <a:rPr lang="en-US" dirty="0"/>
              <a:t>T-Mobile USA</a:t>
            </a:r>
            <a:r>
              <a:rPr lang="en-CA" dirty="0"/>
              <a:t>, </a:t>
            </a:r>
            <a:r>
              <a:rPr lang="en-US" dirty="0"/>
              <a:t>CHTTL</a:t>
            </a:r>
            <a:r>
              <a:rPr lang="en-GB" dirty="0"/>
              <a:t>.</a:t>
            </a:r>
          </a:p>
          <a:p>
            <a:pPr marL="0" indent="0">
              <a:buNone/>
            </a:pPr>
            <a:r>
              <a:rPr lang="en-GB" dirty="0"/>
              <a:t>Proposals on power boosting requirement when NB-IoT is located within NR channel bandwidth in RAN4#92bis:</a:t>
            </a:r>
          </a:p>
          <a:p>
            <a:r>
              <a:rPr lang="en-GB" dirty="0"/>
              <a:t>[1]	R4-1910843, “Further consideration on power boosting”, Huawei, </a:t>
            </a:r>
            <a:r>
              <a:rPr lang="en-GB" dirty="0" err="1"/>
              <a:t>HiSilicon</a:t>
            </a:r>
            <a:r>
              <a:rPr lang="en-GB" dirty="0"/>
              <a:t>, Chongqing University.</a:t>
            </a:r>
          </a:p>
          <a:p>
            <a:r>
              <a:rPr lang="en-GB" dirty="0"/>
              <a:t>[2]	R4-1911221, “Proposals on power boosting requirement when NB-IoT is located within NR channel bandwidth”, Nokia, Nokia Shanghai Bell.</a:t>
            </a:r>
          </a:p>
          <a:p>
            <a:r>
              <a:rPr lang="en-GB" dirty="0"/>
              <a:t>[3]	R4-1911724, “Power boosting for NB-IoT coexisting with NR”, ZTE Corporation.</a:t>
            </a:r>
          </a:p>
          <a:p>
            <a:r>
              <a:rPr lang="en-GB" dirty="0"/>
              <a:t>[4]	R4-1911808, “NB-IoT - NR coexistence : Power boosting considerations”, Ericsson.</a:t>
            </a:r>
          </a:p>
        </p:txBody>
      </p:sp>
    </p:spTree>
    <p:extLst>
      <p:ext uri="{BB962C8B-B14F-4D97-AF65-F5344CB8AC3E}">
        <p14:creationId xmlns:p14="http://schemas.microsoft.com/office/powerpoint/2010/main" val="9427557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C96004-B61D-49CF-B429-3B52C8E98C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Way forward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D6F26DF-F135-48E5-9870-4E80817B5EE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horz">
            <a:normAutofit fontScale="85000" lnSpcReduction="10000"/>
          </a:bodyPr>
          <a:lstStyle/>
          <a:p>
            <a:r>
              <a:rPr lang="en-GB" dirty="0"/>
              <a:t>For 5 MHz and 10 MHz channel bandwidth, specify the minimum +6 dB power boosting requirement for in-band 180 kHz NB-IoT RB.</a:t>
            </a:r>
          </a:p>
          <a:p>
            <a:r>
              <a:rPr lang="en-GB" dirty="0"/>
              <a:t>For 15 MHz channel bandwidth, specify the minimum +6 dB power boosting requirement for in-band </a:t>
            </a:r>
            <a:r>
              <a:rPr lang="en-GB" dirty="0" err="1"/>
              <a:t>center</a:t>
            </a:r>
            <a:r>
              <a:rPr lang="en-GB" dirty="0"/>
              <a:t> 77x180 kHz plus 15 kHz at each edge.</a:t>
            </a:r>
          </a:p>
          <a:p>
            <a:r>
              <a:rPr lang="en-GB" dirty="0"/>
              <a:t>For 20 MHz channel bandwidth, specify the minimum +6 dB power boosting requirement for in-band </a:t>
            </a:r>
            <a:r>
              <a:rPr lang="en-GB" dirty="0" err="1"/>
              <a:t>center</a:t>
            </a:r>
            <a:r>
              <a:rPr lang="en-GB" dirty="0"/>
              <a:t> 102x180 kHz plus 15 kHz at each edge.</a:t>
            </a:r>
          </a:p>
          <a:p>
            <a:r>
              <a:rPr lang="en-GB" dirty="0"/>
              <a:t>For &gt;20 MHz channel bandwidth, specify the minimum +6 dB power boosting requirement for in-band 180 kHz NB-IoT RB within </a:t>
            </a:r>
            <a:r>
              <a:rPr lang="en-GB" dirty="0" err="1"/>
              <a:t>center</a:t>
            </a:r>
            <a:r>
              <a:rPr lang="en-GB" dirty="0"/>
              <a:t> 90% of NR channel bandwidth.</a:t>
            </a:r>
          </a:p>
          <a:p>
            <a:r>
              <a:rPr lang="en-GB" dirty="0"/>
              <a:t>For &gt;10 MHz channel bandwidth, specify +3 dB power boosting requirement for other in-band 180 kHz NB-IoT RBs.</a:t>
            </a:r>
          </a:p>
          <a:p>
            <a:r>
              <a:rPr lang="en-GB"/>
              <a:t>BS </a:t>
            </a:r>
            <a:r>
              <a:rPr lang="en-GB" dirty="0"/>
              <a:t>manufacturer can declare support of higher </a:t>
            </a:r>
            <a:r>
              <a:rPr lang="en-GB"/>
              <a:t>power boosting.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5170461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2744</TotalTime>
  <Words>237</Words>
  <Application>Microsoft Office PowerPoint</Application>
  <PresentationFormat>Widescreen</PresentationFormat>
  <Paragraphs>21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WF on power boosting requirement for NB-IoT operation in NR in-band</vt:lpstr>
      <vt:lpstr>Background</vt:lpstr>
      <vt:lpstr>Way forward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man_hung.ng@nokia.com</dc:creator>
  <cp:lastModifiedBy>Ng, Man Hung (Nokia - GB)</cp:lastModifiedBy>
  <cp:revision>284</cp:revision>
  <dcterms:created xsi:type="dcterms:W3CDTF">2016-11-16T01:29:09Z</dcterms:created>
  <dcterms:modified xsi:type="dcterms:W3CDTF">2019-10-17T09:02:55Z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-2141145419</vt:i4>
  </property>
  <property fmtid="{D5CDD505-2E9C-101B-9397-08002B2CF9AE}" pid="3" name="_NewReviewCycle">
    <vt:lpwstr/>
  </property>
  <property fmtid="{D5CDD505-2E9C-101B-9397-08002B2CF9AE}" pid="4" name="_EmailSubject">
    <vt:lpwstr>WF on sub6-GHz  ACLR and ACS</vt:lpwstr>
  </property>
  <property fmtid="{D5CDD505-2E9C-101B-9397-08002B2CF9AE}" pid="5" name="_AuthorEmail">
    <vt:lpwstr>man_hung.ng@nokia.com</vt:lpwstr>
  </property>
  <property fmtid="{D5CDD505-2E9C-101B-9397-08002B2CF9AE}" pid="6" name="_AuthorEmailDisplayName">
    <vt:lpwstr>Ng, Man Hung (Nokia - GB)</vt:lpwstr>
  </property>
</Properties>
</file>