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59" r:id="rId9"/>
    <p:sldId id="26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D7E1AF-B6D5-43B6-B4BB-238D83A12842}" v="14" dt="2019-08-29T13:26:20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#92bis</a:t>
            </a:r>
            <a:b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Chongqing, China, 14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th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– 18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th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October 2019</a:t>
            </a:r>
            <a:endParaRPr lang="zh-CN" alt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for sync raster for NR-U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R4-1912982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is discussing definition of the synchronization raster in band n46 for NR-U operation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RAN4 #92 it was agreed that only one SSB point would be defined per 20MHz sub-band and this point would be placed near the edge of each sub-band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Several proposals were presented in RAN4 #92bis meeting but the exact values of the GSCN set are still under discussion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WF presents a proposal for the definition of the synchronization raster for NR-U operation </a:t>
            </a:r>
          </a:p>
        </p:txBody>
      </p:sp>
    </p:spTree>
    <p:extLst>
      <p:ext uri="{BB962C8B-B14F-4D97-AF65-F5344CB8AC3E}">
        <p14:creationId xmlns:p14="http://schemas.microsoft.com/office/powerpoint/2010/main" val="3829736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Principles for sync raster definition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synchronization raster for band n46 in RAN4 should take at least the following principles into account:</a:t>
            </a: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frequency separation from sub-band edge to guarantee compliance with inter-carrier and intra-carrier minimum guard-bands for all possible channel bandwidths</a:t>
            </a:r>
          </a:p>
          <a:p>
            <a:pPr lvl="2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925kHz for inter-carrier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(80MHz channel bandwidth)</a:t>
            </a:r>
          </a:p>
          <a:p>
            <a:pPr lvl="2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full RBs (30kHz SCS) for intra-carrier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guardbands</a:t>
            </a: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Maximize spectrum utilization for the case in which SSB is frequency multiplexed with RMSI or CSI-RS</a:t>
            </a:r>
          </a:p>
          <a:p>
            <a:pPr lvl="2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GSCN point closest to the edge and compliant with inter and intra-carrier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guardbands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shall be selected</a:t>
            </a:r>
          </a:p>
        </p:txBody>
      </p:sp>
    </p:spTree>
    <p:extLst>
      <p:ext uri="{BB962C8B-B14F-4D97-AF65-F5344CB8AC3E}">
        <p14:creationId xmlns:p14="http://schemas.microsoft.com/office/powerpoint/2010/main" val="2392270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9B7D8-06EB-46C8-9A0D-B5E15E648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783AF-0BAE-4538-88C8-8DC721E0D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a frequency offset of minimum 3 full RBs at 30kHz SCS to account for intra-carrier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guardbands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each sub-band, define the following GSCN points:</a:t>
            </a:r>
          </a:p>
          <a:p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GSCN = {[8996], 9010, 9024, [9037/9038], 9051, 9065, 9079, 9093, 9107, [9121], [9218], 9232, 9246, 9260, 9274, 9287, 9301, 9315, 9329, 9343, 9357, [9371], 9385, 9402, 9416, 9430, 9444, 9458, [9471], [9485], [9499], [9513]}</a:t>
            </a:r>
          </a:p>
          <a:p>
            <a:pPr marL="400050" lvl="1" indent="0">
              <a:buNone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values are conditioned on NR minimum channel guard bands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it is later found that larger guard bands are needed, it is common understanding that some of the SSB points may need to be changed</a:t>
            </a:r>
          </a:p>
        </p:txBody>
      </p:sp>
    </p:spTree>
    <p:extLst>
      <p:ext uri="{BB962C8B-B14F-4D97-AF65-F5344CB8AC3E}">
        <p14:creationId xmlns:p14="http://schemas.microsoft.com/office/powerpoint/2010/main" val="2312966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A63127EA-306C-4756-BD6E-6B4809F43C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33BA968-D39C-4E21-8D28-9362779298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E42ADF-E3AB-42CC-8B62-AA54B9B276FF}">
  <ds:schemaRefs>
    <ds:schemaRef ds:uri="http://schemas.microsoft.com/office/2006/metadata/properties"/>
    <ds:schemaRef ds:uri="http://schemas.microsoft.com/office/2006/documentManagement/types"/>
    <ds:schemaRef ds:uri="dca1a702-c131-4c0a-94d3-ca02808a59d1"/>
    <ds:schemaRef ds:uri="http://purl.org/dc/elements/1.1/"/>
    <ds:schemaRef ds:uri="89a48c40-3d93-469d-b9d4-51d7ced6a166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71c5aaf6-e6ce-465b-b873-5148d2a4c105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B59F2F55-BE6C-4ACC-AA12-40F61F633B1E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7EA64648-4E1D-46F9-8727-28CB28911A7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3552</TotalTime>
  <Words>334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主题</vt:lpstr>
      <vt:lpstr>3GPP TSG-RAN WG4 Meeting #92bis Chongqing, China, 14th – 18th October 2019</vt:lpstr>
      <vt:lpstr>Background</vt:lpstr>
      <vt:lpstr>Principles for sync raster definition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Alessio Marcone</cp:lastModifiedBy>
  <cp:revision>248</cp:revision>
  <dcterms:created xsi:type="dcterms:W3CDTF">2016-01-12T08:39:50Z</dcterms:created>
  <dcterms:modified xsi:type="dcterms:W3CDTF">2019-10-18T02:50:55Z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  <property fmtid="{D5CDD505-2E9C-101B-9397-08002B2CF9AE}" pid="9" name="ContentTypeId">
    <vt:lpwstr>0x01010057487C7AB0FA344C95D548FCA1A0E6B1</vt:lpwstr>
  </property>
</Properties>
</file>