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0" r:id="rId6"/>
    <p:sldId id="266" r:id="rId7"/>
    <p:sldId id="264" r:id="rId8"/>
    <p:sldId id="26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A86ACF-EC35-4294-A4F3-E09644EC463F}" v="4" dt="2019-10-18T00:33:00.934"/>
    <p1510:client id="{8A49F9C7-1B14-4AB9-97F4-6D96DA9A7309}" v="3" dt="2019-10-18T01:27:01.8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660"/>
  </p:normalViewPr>
  <p:slideViewPr>
    <p:cSldViewPr snapToGrid="0">
      <p:cViewPr varScale="1">
        <p:scale>
          <a:sx n="62" d="100"/>
          <a:sy n="62" d="100"/>
        </p:scale>
        <p:origin x="828" y="1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mant Iyer" userId="913335bb-3b58-4b6e-abaa-4eed84b2043c" providerId="ADAL" clId="{94820125-1A17-4E89-B57D-AB3AD528606E}"/>
    <pc:docChg chg="custSel modSld">
      <pc:chgData name="Sumant Iyer" userId="913335bb-3b58-4b6e-abaa-4eed84b2043c" providerId="ADAL" clId="{94820125-1A17-4E89-B57D-AB3AD528606E}" dt="2019-10-18T00:34:09.295" v="170" actId="14734"/>
      <pc:docMkLst>
        <pc:docMk/>
      </pc:docMkLst>
      <pc:sldChg chg="modSp">
        <pc:chgData name="Sumant Iyer" userId="913335bb-3b58-4b6e-abaa-4eed84b2043c" providerId="ADAL" clId="{94820125-1A17-4E89-B57D-AB3AD528606E}" dt="2019-10-18T00:18:45.354" v="2" actId="14100"/>
        <pc:sldMkLst>
          <pc:docMk/>
          <pc:sldMk cId="2371767535" sldId="260"/>
        </pc:sldMkLst>
        <pc:spChg chg="mod">
          <ac:chgData name="Sumant Iyer" userId="913335bb-3b58-4b6e-abaa-4eed84b2043c" providerId="ADAL" clId="{94820125-1A17-4E89-B57D-AB3AD528606E}" dt="2019-10-18T00:18:45.354" v="2" actId="14100"/>
          <ac:spMkLst>
            <pc:docMk/>
            <pc:sldMk cId="2371767535" sldId="260"/>
            <ac:spMk id="7" creationId="{00000000-0000-0000-0000-000000000000}"/>
          </ac:spMkLst>
        </pc:spChg>
      </pc:sldChg>
      <pc:sldChg chg="addSp modSp">
        <pc:chgData name="Sumant Iyer" userId="913335bb-3b58-4b6e-abaa-4eed84b2043c" providerId="ADAL" clId="{94820125-1A17-4E89-B57D-AB3AD528606E}" dt="2019-10-18T00:34:09.295" v="170" actId="14734"/>
        <pc:sldMkLst>
          <pc:docMk/>
          <pc:sldMk cId="2372617849" sldId="264"/>
        </pc:sldMkLst>
        <pc:spChg chg="add mod">
          <ac:chgData name="Sumant Iyer" userId="913335bb-3b58-4b6e-abaa-4eed84b2043c" providerId="ADAL" clId="{94820125-1A17-4E89-B57D-AB3AD528606E}" dt="2019-10-18T00:33:46.146" v="146" actId="20577"/>
          <ac:spMkLst>
            <pc:docMk/>
            <pc:sldMk cId="2372617849" sldId="264"/>
            <ac:spMk id="5" creationId="{66FC383E-35FB-43A3-BD84-DCD5CC90194A}"/>
          </ac:spMkLst>
        </pc:spChg>
        <pc:graphicFrameChg chg="mod modGraphic">
          <ac:chgData name="Sumant Iyer" userId="913335bb-3b58-4b6e-abaa-4eed84b2043c" providerId="ADAL" clId="{94820125-1A17-4E89-B57D-AB3AD528606E}" dt="2019-10-18T00:34:09.295" v="170" actId="14734"/>
          <ac:graphicFrameMkLst>
            <pc:docMk/>
            <pc:sldMk cId="2372617849" sldId="264"/>
            <ac:graphicFrameMk id="4" creationId="{E8F7EDBE-9B0D-4A05-8579-B1D64C73E23F}"/>
          </ac:graphicFrameMkLst>
        </pc:graphicFrameChg>
        <pc:picChg chg="add mod">
          <ac:chgData name="Sumant Iyer" userId="913335bb-3b58-4b6e-abaa-4eed84b2043c" providerId="ADAL" clId="{94820125-1A17-4E89-B57D-AB3AD528606E}" dt="2019-10-18T00:33:10.449" v="91" actId="14100"/>
          <ac:picMkLst>
            <pc:docMk/>
            <pc:sldMk cId="2372617849" sldId="264"/>
            <ac:picMk id="6" creationId="{825F8AFA-7556-46B4-920E-C51673F6D673}"/>
          </ac:picMkLst>
        </pc:picChg>
      </pc:sldChg>
      <pc:sldChg chg="modSp">
        <pc:chgData name="Sumant Iyer" userId="913335bb-3b58-4b6e-abaa-4eed84b2043c" providerId="ADAL" clId="{94820125-1A17-4E89-B57D-AB3AD528606E}" dt="2019-10-18T00:32:52.154" v="86" actId="5793"/>
        <pc:sldMkLst>
          <pc:docMk/>
          <pc:sldMk cId="49343578" sldId="265"/>
        </pc:sldMkLst>
        <pc:spChg chg="mod">
          <ac:chgData name="Sumant Iyer" userId="913335bb-3b58-4b6e-abaa-4eed84b2043c" providerId="ADAL" clId="{94820125-1A17-4E89-B57D-AB3AD528606E}" dt="2019-10-18T00:32:52.154" v="86" actId="5793"/>
          <ac:spMkLst>
            <pc:docMk/>
            <pc:sldMk cId="49343578" sldId="265"/>
            <ac:spMk id="5" creationId="{9F73895A-C137-4084-9E7E-975352AE59A3}"/>
          </ac:spMkLst>
        </pc:spChg>
      </pc:sldChg>
    </pc:docChg>
  </pc:docChgLst>
  <pc:docChgLst>
    <pc:chgData name="Sumant Iyer" userId="913335bb-3b58-4b6e-abaa-4eed84b2043c" providerId="ADAL" clId="{8A49F9C7-1B14-4AB9-97F4-6D96DA9A7309}"/>
    <pc:docChg chg="custSel addSld delSld modSld">
      <pc:chgData name="Sumant Iyer" userId="913335bb-3b58-4b6e-abaa-4eed84b2043c" providerId="ADAL" clId="{8A49F9C7-1B14-4AB9-97F4-6D96DA9A7309}" dt="2019-10-18T01:27:07.706" v="14" actId="207"/>
      <pc:docMkLst>
        <pc:docMk/>
      </pc:docMkLst>
      <pc:sldChg chg="del">
        <pc:chgData name="Sumant Iyer" userId="913335bb-3b58-4b6e-abaa-4eed84b2043c" providerId="ADAL" clId="{8A49F9C7-1B14-4AB9-97F4-6D96DA9A7309}" dt="2019-10-18T01:25:32.098" v="1" actId="2696"/>
        <pc:sldMkLst>
          <pc:docMk/>
          <pc:sldMk cId="3646319310" sldId="263"/>
        </pc:sldMkLst>
      </pc:sldChg>
      <pc:sldChg chg="modSp">
        <pc:chgData name="Sumant Iyer" userId="913335bb-3b58-4b6e-abaa-4eed84b2043c" providerId="ADAL" clId="{8A49F9C7-1B14-4AB9-97F4-6D96DA9A7309}" dt="2019-10-18T01:27:07.706" v="14" actId="207"/>
        <pc:sldMkLst>
          <pc:docMk/>
          <pc:sldMk cId="2372617849" sldId="264"/>
        </pc:sldMkLst>
        <pc:graphicFrameChg chg="modGraphic">
          <ac:chgData name="Sumant Iyer" userId="913335bb-3b58-4b6e-abaa-4eed84b2043c" providerId="ADAL" clId="{8A49F9C7-1B14-4AB9-97F4-6D96DA9A7309}" dt="2019-10-18T01:27:07.706" v="14" actId="207"/>
          <ac:graphicFrameMkLst>
            <pc:docMk/>
            <pc:sldMk cId="2372617849" sldId="264"/>
            <ac:graphicFrameMk id="4" creationId="{E8F7EDBE-9B0D-4A05-8579-B1D64C73E23F}"/>
          </ac:graphicFrameMkLst>
        </pc:graphicFrameChg>
      </pc:sldChg>
      <pc:sldChg chg="modSp add">
        <pc:chgData name="Sumant Iyer" userId="913335bb-3b58-4b6e-abaa-4eed84b2043c" providerId="ADAL" clId="{8A49F9C7-1B14-4AB9-97F4-6D96DA9A7309}" dt="2019-10-18T01:27:01.870" v="13" actId="207"/>
        <pc:sldMkLst>
          <pc:docMk/>
          <pc:sldMk cId="2071060393" sldId="266"/>
        </pc:sldMkLst>
        <pc:spChg chg="mod">
          <ac:chgData name="Sumant Iyer" userId="913335bb-3b58-4b6e-abaa-4eed84b2043c" providerId="ADAL" clId="{8A49F9C7-1B14-4AB9-97F4-6D96DA9A7309}" dt="2019-10-18T01:27:01.870" v="13" actId="207"/>
          <ac:spMkLst>
            <pc:docMk/>
            <pc:sldMk cId="2071060393" sldId="266"/>
            <ac:spMk id="5" creationId="{9F73895A-C137-4084-9E7E-975352AE59A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322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776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082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965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660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599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607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841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984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478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010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E10F2-2FEA-4448-BBA9-09DE30F77860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402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442720" y="1599883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 WF on UL Power Boost and IBE Relaxation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90320" y="4221798"/>
            <a:ext cx="9144000" cy="848042"/>
          </a:xfrm>
        </p:spPr>
        <p:txBody>
          <a:bodyPr/>
          <a:lstStyle/>
          <a:p>
            <a:r>
              <a:rPr lang="en-US" dirty="0"/>
              <a:t>Qualcomm, Skyworks</a:t>
            </a:r>
          </a:p>
        </p:txBody>
      </p:sp>
      <p:sp>
        <p:nvSpPr>
          <p:cNvPr id="5" name="矩形 4"/>
          <p:cNvSpPr/>
          <p:nvPr/>
        </p:nvSpPr>
        <p:spPr>
          <a:xfrm>
            <a:off x="126380" y="168256"/>
            <a:ext cx="12065619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­­­3GPP TSG-RAN WG4 Meeting #92-Bis</a:t>
            </a:r>
            <a:r>
              <a:rPr lang="en-GB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	          			                </a:t>
            </a: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R4-1912975  </a:t>
            </a:r>
          </a:p>
          <a:p>
            <a:pPr hangingPunct="0">
              <a:spcAft>
                <a:spcPts val="0"/>
              </a:spcAft>
            </a:pPr>
            <a:r>
              <a:rPr lang="en-US" sz="2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Chongqing, CN, 14-18 Oct. 2019</a:t>
            </a:r>
            <a:endParaRPr lang="en-US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28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38731"/>
            <a:ext cx="10515600" cy="767306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7" name="內容版面配置區 5"/>
          <p:cNvSpPr txBox="1">
            <a:spLocks/>
          </p:cNvSpPr>
          <p:nvPr/>
        </p:nvSpPr>
        <p:spPr>
          <a:xfrm>
            <a:off x="652114" y="1893505"/>
            <a:ext cx="3881385" cy="1199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/>
              <a:t>Applicability:</a:t>
            </a:r>
          </a:p>
          <a:p>
            <a:pPr lvl="1"/>
            <a:r>
              <a:rPr lang="en-US" sz="2000" dirty="0"/>
              <a:t>Rel-16  FR2 UE</a:t>
            </a:r>
          </a:p>
          <a:p>
            <a:endParaRPr lang="en-US" sz="2000" dirty="0"/>
          </a:p>
          <a:p>
            <a:pPr lvl="1"/>
            <a:endParaRPr lang="en-US" sz="16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621D77-1C91-4F43-AB4D-0F2D46AC83C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668253" y="149676"/>
            <a:ext cx="7347283" cy="64436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1767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-7779"/>
            <a:ext cx="10515600" cy="767306"/>
          </a:xfrm>
        </p:spPr>
        <p:txBody>
          <a:bodyPr/>
          <a:lstStyle/>
          <a:p>
            <a:r>
              <a:rPr lang="en-US" dirty="0"/>
              <a:t>WF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06FD2D-9FFE-4874-B18A-557BAD8F58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75952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內容版面配置區 5">
            <a:extLst>
              <a:ext uri="{FF2B5EF4-FFF2-40B4-BE49-F238E27FC236}">
                <a16:creationId xmlns:a16="http://schemas.microsoft.com/office/drawing/2014/main" id="{9F73895A-C137-4084-9E7E-975352AE59A3}"/>
              </a:ext>
            </a:extLst>
          </p:cNvPr>
          <p:cNvSpPr txBox="1">
            <a:spLocks/>
          </p:cNvSpPr>
          <p:nvPr/>
        </p:nvSpPr>
        <p:spPr>
          <a:xfrm>
            <a:off x="359078" y="928258"/>
            <a:ext cx="10913442" cy="51911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/>
          </a:p>
          <a:p>
            <a:r>
              <a:rPr lang="en-GB" dirty="0"/>
              <a:t>UE Tx power boost in exchange for IBE relaxation shall be an optional capability for rel-16 FR2 </a:t>
            </a:r>
            <a:r>
              <a:rPr lang="en-GB" dirty="0" err="1"/>
              <a:t>Ues</a:t>
            </a:r>
            <a:endParaRPr lang="en-GB" dirty="0"/>
          </a:p>
          <a:p>
            <a:r>
              <a:rPr lang="en-US" dirty="0"/>
              <a:t>The network controls when a supporting UE shall boost its Tx power by not meeting the in-band emission requirements.</a:t>
            </a:r>
          </a:p>
          <a:p>
            <a:r>
              <a:rPr lang="en-GB" dirty="0"/>
              <a:t>Companies that support UE Tx power boost in exchange for IBE relaxation are encouraged to study:</a:t>
            </a:r>
          </a:p>
          <a:p>
            <a:pPr lvl="1"/>
            <a:r>
              <a:rPr lang="en-GB" sz="2000" dirty="0"/>
              <a:t>Feasible power boost values</a:t>
            </a:r>
            <a:endParaRPr lang="en-GB" sz="2000" strike="sngStrike" dirty="0"/>
          </a:p>
          <a:p>
            <a:pPr lvl="1"/>
            <a:r>
              <a:rPr lang="en-US" sz="2000" dirty="0"/>
              <a:t>Feasibility of increasing MPR=0 power level under boost conditions shall be considered more</a:t>
            </a:r>
          </a:p>
          <a:p>
            <a:pPr lvl="1"/>
            <a:r>
              <a:rPr lang="en-GB" sz="2000" dirty="0"/>
              <a:t>Waveform types, modulation order</a:t>
            </a:r>
          </a:p>
          <a:p>
            <a:pPr lvl="1"/>
            <a:r>
              <a:rPr lang="en-GB" sz="2000" dirty="0"/>
              <a:t>Any RB Allocation limitations to enable boost</a:t>
            </a:r>
          </a:p>
          <a:p>
            <a:pPr lvl="1"/>
            <a:r>
              <a:rPr lang="en-GB" sz="2000" dirty="0"/>
              <a:t>Network control mechanism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071060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540861"/>
            <a:ext cx="10515600" cy="767306"/>
          </a:xfrm>
        </p:spPr>
        <p:txBody>
          <a:bodyPr>
            <a:normAutofit fontScale="90000"/>
          </a:bodyPr>
          <a:lstStyle/>
          <a:p>
            <a:r>
              <a:rPr lang="en-US" dirty="0"/>
              <a:t>Summary of contributions in </a:t>
            </a:r>
            <a:r>
              <a:rPr lang="en-US"/>
              <a:t>RAN4#92-Bis supporting power boost 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06FD2D-9FFE-4874-B18A-557BAD8F58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75952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E8F7EDBE-9B0D-4A05-8579-B1D64C73E2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924380"/>
              </p:ext>
            </p:extLst>
          </p:nvPr>
        </p:nvGraphicFramePr>
        <p:xfrm>
          <a:off x="531973" y="1700037"/>
          <a:ext cx="6502400" cy="2565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4490">
                  <a:extLst>
                    <a:ext uri="{9D8B030D-6E8A-4147-A177-3AD203B41FA5}">
                      <a16:colId xmlns:a16="http://schemas.microsoft.com/office/drawing/2014/main" val="4082989270"/>
                    </a:ext>
                  </a:extLst>
                </a:gridCol>
                <a:gridCol w="1654139">
                  <a:extLst>
                    <a:ext uri="{9D8B030D-6E8A-4147-A177-3AD203B41FA5}">
                      <a16:colId xmlns:a16="http://schemas.microsoft.com/office/drawing/2014/main" val="1856029006"/>
                    </a:ext>
                  </a:extLst>
                </a:gridCol>
                <a:gridCol w="2388171">
                  <a:extLst>
                    <a:ext uri="{9D8B030D-6E8A-4147-A177-3AD203B41FA5}">
                      <a16:colId xmlns:a16="http://schemas.microsoft.com/office/drawing/2014/main" val="85582216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2295057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Source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Waveform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RB Allocation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Boost 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1416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[1]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DFT-s-QPSK</a:t>
                      </a:r>
                    </a:p>
                    <a:p>
                      <a:r>
                        <a:rPr lang="en-US" dirty="0"/>
                        <a:t>DFT-s-BPSK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 Region 1 in MPR table, ok </a:t>
                      </a:r>
                      <a:r>
                        <a:rPr lang="en-US"/>
                        <a:t>to extend per [3]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1.0dB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5548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[2]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 DFT-s-QPSK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 ‘Extended’ Region 1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Simulation </a:t>
                      </a:r>
                      <a:r>
                        <a:rPr lang="en-US"/>
                        <a:t>data suggests &gt; 0.9dB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33206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[3]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DFT-s-QPSK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 ‘Extended’ Region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1.0dB ‘Seems feasible’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7270735"/>
                  </a:ext>
                </a:extLst>
              </a:tr>
            </a:tbl>
          </a:graphicData>
        </a:graphic>
      </p:graphicFrame>
      <p:sp>
        <p:nvSpPr>
          <p:cNvPr id="5" name="內容版面配置區 5">
            <a:extLst>
              <a:ext uri="{FF2B5EF4-FFF2-40B4-BE49-F238E27FC236}">
                <a16:creationId xmlns:a16="http://schemas.microsoft.com/office/drawing/2014/main" id="{66FC383E-35FB-43A3-BD84-DCD5CC90194A}"/>
              </a:ext>
            </a:extLst>
          </p:cNvPr>
          <p:cNvSpPr txBox="1">
            <a:spLocks/>
          </p:cNvSpPr>
          <p:nvPr/>
        </p:nvSpPr>
        <p:spPr>
          <a:xfrm>
            <a:off x="960338" y="4926547"/>
            <a:ext cx="5943896" cy="1199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/>
              <a:t>Region 1 extension proposed in [3], green region versus interior of red triangle</a:t>
            </a:r>
            <a:endParaRPr lang="en-US" sz="2000" dirty="0"/>
          </a:p>
          <a:p>
            <a:endParaRPr lang="en-US" sz="2000" dirty="0"/>
          </a:p>
          <a:p>
            <a:pPr lvl="1"/>
            <a:endParaRPr lang="en-US" sz="16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5F8AFA-7556-46B4-920E-C51673F6D6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0279" y="1407558"/>
            <a:ext cx="4619114" cy="4601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617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-7779"/>
            <a:ext cx="10515600" cy="767306"/>
          </a:xfrm>
        </p:spPr>
        <p:txBody>
          <a:bodyPr/>
          <a:lstStyle/>
          <a:p>
            <a:r>
              <a:rPr lang="en-US" dirty="0"/>
              <a:t>WF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A06FD2D-9FFE-4874-B18A-557BAD8F58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75952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內容版面配置區 5">
            <a:extLst>
              <a:ext uri="{FF2B5EF4-FFF2-40B4-BE49-F238E27FC236}">
                <a16:creationId xmlns:a16="http://schemas.microsoft.com/office/drawing/2014/main" id="{9F73895A-C137-4084-9E7E-975352AE59A3}"/>
              </a:ext>
            </a:extLst>
          </p:cNvPr>
          <p:cNvSpPr txBox="1">
            <a:spLocks/>
          </p:cNvSpPr>
          <p:nvPr/>
        </p:nvSpPr>
        <p:spPr>
          <a:xfrm>
            <a:off x="359078" y="928258"/>
            <a:ext cx="10913442" cy="51911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/>
          </a:p>
          <a:p>
            <a:pPr marL="342900" indent="-342900">
              <a:buFont typeface="+mj-lt"/>
              <a:buAutoNum type="arabicPeriod"/>
            </a:pPr>
            <a:r>
              <a:rPr lang="en-US" sz="1600" dirty="0"/>
              <a:t>R4-1911236, ‘ Power Boost and IBE in FR2’, Qualcomm, RAN4#92-Bis, Chongqing, Oct 2019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/>
              <a:t>R4-1911523, ‘Region 1 Extension for Power Class 3 Operation in FR2 and output power boosting’, Nokia, RAN4#92-Bis, Chongqing, Oct 2019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/>
              <a:t>R4-1912464, ‘Input to WF on Region 1 Extension for Power Class 3 Operation in FR2 and output power boosting’, Skyworks, RAN4#92-Bis, Chongqing, Oct 2019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93435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0950D8094C35F4CA78BB754F2736DFC" ma:contentTypeVersion="13" ma:contentTypeDescription="Create a new document." ma:contentTypeScope="" ma:versionID="0bc3b893d2ca181927fb69f03c225602">
  <xsd:schema xmlns:xsd="http://www.w3.org/2001/XMLSchema" xmlns:xs="http://www.w3.org/2001/XMLSchema" xmlns:p="http://schemas.microsoft.com/office/2006/metadata/properties" xmlns:ns3="1929b448-875c-41b5-9ef9-a74e7ff7005c" xmlns:ns4="468205d2-1d1d-4d66-9ec2-8f6b59beddc6" targetNamespace="http://schemas.microsoft.com/office/2006/metadata/properties" ma:root="true" ma:fieldsID="157ec3d38ca71aff80b2e63eebb99242" ns3:_="" ns4:_="">
    <xsd:import namespace="1929b448-875c-41b5-9ef9-a74e7ff7005c"/>
    <xsd:import namespace="468205d2-1d1d-4d66-9ec2-8f6b59beddc6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29b448-875c-41b5-9ef9-a74e7ff7005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8205d2-1d1d-4d66-9ec2-8f6b59bedd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776F3C-844D-45B1-8465-E7698F3F33D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337DF95-2DCE-4448-B8BD-C34935A6993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F1C539D3-AD54-4B08-843D-775F4EDA43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929b448-875c-41b5-9ef9-a74e7ff7005c"/>
    <ds:schemaRef ds:uri="468205d2-1d1d-4d66-9ec2-8f6b59bedd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1443</TotalTime>
  <Words>271</Words>
  <Application>Microsoft Office PowerPoint</Application>
  <PresentationFormat>Widescreen</PresentationFormat>
  <Paragraphs>65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佈景主題</vt:lpstr>
      <vt:lpstr> WF on UL Power Boost and IBE Relaxation</vt:lpstr>
      <vt:lpstr>Background</vt:lpstr>
      <vt:lpstr>WF</vt:lpstr>
      <vt:lpstr>Summary of contributions in RAN4#92-Bis supporting power boost </vt:lpstr>
      <vt:lpstr>WF</vt:lpstr>
    </vt:vector>
  </TitlesOfParts>
  <Company>Mediatek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Analysis assumption for NR CA_n78-n79</dc:title>
  <dc:creator>Huanren Fu (傅煥仁)</dc:creator>
  <cp:keywords>CTPClassification=CTP_NT</cp:keywords>
  <cp:lastModifiedBy>Qualcomm</cp:lastModifiedBy>
  <cp:revision>65</cp:revision>
  <dcterms:created xsi:type="dcterms:W3CDTF">2019-08-26T17:00:24Z</dcterms:created>
  <dcterms:modified xsi:type="dcterms:W3CDTF">2019-10-18T01:27:10Z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487c2b82-6f75-4c9e-b44d-56fa24110e46</vt:lpwstr>
  </property>
  <property fmtid="{D5CDD505-2E9C-101B-9397-08002B2CF9AE}" pid="4" name="CTP_TimeStamp">
    <vt:lpwstr>2019-08-30 06:09:48Z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0x010100D0950D8094C35F4CA78BB754F2736DFC</vt:lpwstr>
  </property>
</Properties>
</file>