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9D8F-03D5-4726-9B83-B596DF4B35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C28AA1-6D74-46D2-8310-585B4FE3B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E0AD07-DD6A-47D8-A0E0-7D563983F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F4E57-6D53-41B2-8FC2-783EA0DB6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B182E-E46C-4147-9B22-EEDEE7F20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82249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2DF96-BF87-4D98-A90A-92FA15D7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AF196D-EBDC-46F6-85B8-9A5E4BF3D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395AC-A816-4224-89E2-73281223C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E58D7A-5711-422E-A43A-367D58962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932A05-D849-43A4-8410-5DF59B39A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02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5538BD-3E34-4454-BD73-1283643522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B7F442-508C-45EC-AE37-961B7132E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8CBE7E-5D91-4754-BE99-718DE1452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DB0BB-FB95-4A42-A80D-D8EFF3CD7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DBD5A-028B-4E8B-BA45-5048CF5FA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7056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4F74-744E-4132-8B21-7116C02FB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866B7-4640-46B9-B319-4A16D1DC75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4DB74-CBE4-41EA-A7C2-FAAB29E55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2F65EF-565D-479F-99CA-776045CCA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13C17-7C67-4A58-ABED-C2AF2DE8C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2380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8058B-34D8-4C5A-97F0-4E4B3B5BD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7ACCC-DAE3-418E-B718-B3A6526AB5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31E4B-FC5C-45F2-889F-FC8176D53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60D40-D3C2-499A-9D22-B548A5452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3302D4-3AD7-4127-8A84-D548800C7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4021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ED695-6675-42B2-95B6-329E7F621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45F44-A62A-4C0B-8663-46A8CEB3FA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982CA1-C1C3-4ECC-9712-4D9F57AAF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2E5E0-2BBA-4786-A675-DFF456AB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83B391-F285-45E8-8587-602827DFA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697B0-B04A-4DA0-9AF5-74B3FF8B5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0321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6C149-AA8D-4C69-9B5A-ACD14ADD9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71B1DE-A32F-4204-A223-C30F6DC38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9C112-6A88-4F96-BA2F-EA1270304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E21BB3-61F3-4BBD-B884-242C618E15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966A5C-7621-4331-9A40-7C2F71B4BF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28DED-7088-47CA-B28B-65728B5BE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4DFC32-87E8-4475-9BB8-410D308AA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C242BF-1381-4E27-AB93-CF4551A78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1840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0C838-E87C-4582-B489-0639DB72F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54E39-4F84-43E2-BEF9-85FFB755B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E4A76C-B76C-4E85-99C3-EFDF9E3DF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DBF08A-02DA-4F02-8C72-E6245E12D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0224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F634EB-9EAC-44D4-96D0-8DC766200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872A91-C2CE-4311-BB38-9B105FF81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C3BBB-B094-474F-803E-D29147145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5740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3B65A-AFB5-44D6-BFF5-3FD3ED92B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03A33-2DDF-4DB8-90A7-38FE83413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54A80B-D655-497C-88C3-DB30A056AB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A4539-1B88-447C-A01D-64B526AB0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C6D59-7536-400A-BB75-B0A15D0EB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A62AE-39BB-4517-B29D-6D52E6570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13358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22D2E-C21F-414F-A92B-DB80FF2B4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2E623-FE8C-4E3A-8D3F-A9DFB934A7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3E0872-297D-44B5-ADE6-1E11D485D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E0EDAC-4EB8-43FE-9C6F-B25465EA5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200085-9C34-4C59-9B44-283C759FB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28E3E-137D-4227-9FB1-610D1BDA2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92505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53964B-29C5-4CF3-8219-FF68E2E7A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3060C-8B53-4525-B81A-678BB65F8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B6343D-A6F8-4C35-ABB8-9F0479525F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3F335-F7D9-470F-91D1-09107D62B2C7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62EC6-08DC-49CA-9EFB-73946B0A62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532E6-42A8-4B36-9F42-853D24237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05013-638F-4F10-9216-5C3C5CAFE6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7212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25432-DA07-49F9-94B9-CF3DBF4D2E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hangingPunct="0"/>
            <a:r>
              <a:rPr lang="en-GB" dirty="0"/>
              <a:t>Summary of Tx diversity and </a:t>
            </a:r>
            <a:r>
              <a:rPr lang="en-GB" dirty="0" err="1"/>
              <a:t>eMIMO</a:t>
            </a:r>
            <a:r>
              <a:rPr lang="en-GB" dirty="0"/>
              <a:t> full power transmission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1301F-8E61-4AA0-AE6E-92E1A7B914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980FF7-95DE-479E-9700-DF7D184E6D4E}"/>
              </a:ext>
            </a:extLst>
          </p:cNvPr>
          <p:cNvSpPr txBox="1"/>
          <p:nvPr/>
        </p:nvSpPr>
        <p:spPr>
          <a:xfrm>
            <a:off x="9241654" y="58592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R4-1912928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A17AE3-3A1B-44D1-958F-63D788BBF67B}"/>
              </a:ext>
            </a:extLst>
          </p:cNvPr>
          <p:cNvSpPr txBox="1"/>
          <p:nvPr/>
        </p:nvSpPr>
        <p:spPr>
          <a:xfrm>
            <a:off x="603682" y="499314"/>
            <a:ext cx="39984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#92bis</a:t>
            </a:r>
            <a:br>
              <a:rPr lang="en-GB" b="1" dirty="0"/>
            </a:br>
            <a:r>
              <a:rPr lang="en-GB" b="1" dirty="0"/>
              <a:t>Chongqing, China, 14 – 18 October 2019</a:t>
            </a:r>
          </a:p>
          <a:p>
            <a:r>
              <a:rPr lang="en-GB" b="1" dirty="0"/>
              <a:t>Agenda item: 6.5.6.1</a:t>
            </a:r>
          </a:p>
          <a:p>
            <a:r>
              <a:rPr lang="en-GB" b="1" dirty="0"/>
              <a:t>Document for: Approval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68368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F8314-1EBB-48CD-B44A-FD24DC711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B7259-9572-43ED-AFFF-851B6876A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600" dirty="0"/>
              <a:t>NR power-class (PC2) indication for EN-DC combinations and SA UL-MIMO, change of UE capability indication? (see e.g. [1][2])</a:t>
            </a:r>
          </a:p>
          <a:p>
            <a:pPr lvl="1"/>
            <a:r>
              <a:rPr lang="sv-SE" sz="2200" dirty="0"/>
              <a:t>Clarification in 38.306 or ask RAN2 for a capability for UL-MIMO power class  </a:t>
            </a:r>
          </a:p>
          <a:p>
            <a:r>
              <a:rPr lang="sv-SE" sz="2600" dirty="0"/>
              <a:t>Implementation of PC2 by 23 + 23 dBm and 29 dBm UE by 26 + 26 dBm (see e.g. [3][4])</a:t>
            </a:r>
          </a:p>
          <a:p>
            <a:r>
              <a:rPr lang="sv-SE" sz="2600" dirty="0"/>
              <a:t>Support of (transparent) transmitter diversity in 38.101-1 (see e.g. [5])</a:t>
            </a:r>
          </a:p>
          <a:p>
            <a:r>
              <a:rPr lang="sv-SE" sz="2600" dirty="0"/>
              <a:t>Relation to eMIMO Rel-16 work item on full power transmission</a:t>
            </a:r>
          </a:p>
          <a:p>
            <a:endParaRPr lang="sv-SE" sz="2600" dirty="0"/>
          </a:p>
          <a:p>
            <a:r>
              <a:rPr lang="sv-SE" sz="2600" dirty="0"/>
              <a:t>How to handle/accommodate – if at all – these items in the Rel-15 and Rel-16 specifications?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29202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396F5-5872-44A7-B0B5-FC9F111C3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0567A-F24A-4D7E-BF10-BF8FCA868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No new UE capability for NR UL-MIMO power class for NR SA in Rel-15 (already an open door)</a:t>
            </a:r>
          </a:p>
          <a:p>
            <a:r>
              <a:rPr lang="sv-SE" dirty="0"/>
              <a:t>Clarification of NR PC power capability when configured EN-DC </a:t>
            </a:r>
          </a:p>
          <a:p>
            <a:pPr lvl="1"/>
            <a:r>
              <a:rPr lang="sv-SE" dirty="0"/>
              <a:t>Alt 1: handled by RAN4 only (see Vivo/Sprint WF), inform RAN2</a:t>
            </a:r>
          </a:p>
          <a:p>
            <a:pPr lvl="1"/>
            <a:r>
              <a:rPr lang="sv-SE" dirty="0"/>
              <a:t>Alt 2: </a:t>
            </a:r>
            <a:r>
              <a:rPr lang="en-US" dirty="0"/>
              <a:t>by asking RAN2 to add clarification of the EN-DC NR power capability in 38.306 Rel-15 without change of the UE </a:t>
            </a:r>
            <a:r>
              <a:rPr lang="en-US" dirty="0" err="1"/>
              <a:t>behaviour</a:t>
            </a:r>
            <a:r>
              <a:rPr lang="en-US" dirty="0"/>
              <a:t> (no NBC)</a:t>
            </a:r>
            <a:endParaRPr lang="sv-SE" dirty="0"/>
          </a:p>
          <a:p>
            <a:r>
              <a:rPr lang="sv-SE" dirty="0"/>
              <a:t>Transparent TxD not in Rel-15</a:t>
            </a:r>
          </a:p>
          <a:p>
            <a:pPr lvl="1"/>
            <a:r>
              <a:rPr lang="sv-SE" dirty="0"/>
              <a:t>Replacement of ”antenna connector” with ”antenna port” requires further consideration (Rel-16)</a:t>
            </a:r>
          </a:p>
          <a:p>
            <a:pPr lvl="2"/>
            <a:r>
              <a:rPr lang="sv-SE" dirty="0"/>
              <a:t>Further work needed in Rel-16 and impact on RAN5 conformance testing investigated</a:t>
            </a:r>
          </a:p>
          <a:p>
            <a:pPr lvl="1"/>
            <a:r>
              <a:rPr lang="sv-SE" dirty="0"/>
              <a:t>eMIMO including the transparent TxD is a Rel-16 work item</a:t>
            </a:r>
          </a:p>
          <a:p>
            <a:r>
              <a:rPr lang="sv-SE" dirty="0"/>
              <a:t>Clarify the UL-MIMO sub-clause 6.2D.1 in 38.101-1 Rel-15 without changing implied UE behaviour</a:t>
            </a:r>
          </a:p>
          <a:p>
            <a:pPr lvl="1"/>
            <a:r>
              <a:rPr lang="sv-SE" dirty="0"/>
              <a:t>e.g. remove the sentence ”If UE is configured for transmission on single-antenna port, the requirements in subclause 6.2.1 apply.”</a:t>
            </a:r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08719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A19CC-3FAC-4996-96DE-0E9E5E953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 (selected)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6424A-9B63-4F39-8E9A-08B82442F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R4-1912511, “Draft</a:t>
            </a:r>
            <a:r>
              <a:rPr lang="en-GB" b="1" dirty="0"/>
              <a:t> </a:t>
            </a:r>
            <a:r>
              <a:rPr lang="en-GB" dirty="0"/>
              <a:t>LS on EN-DC power class”, Huawei, </a:t>
            </a:r>
            <a:r>
              <a:rPr lang="en-GB" dirty="0" err="1"/>
              <a:t>HiSilicon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R4-1911544, “</a:t>
            </a:r>
            <a:r>
              <a:rPr lang="en-US" dirty="0"/>
              <a:t>PC2 capability indication for SA operation</a:t>
            </a:r>
            <a:r>
              <a:rPr lang="en-GB" dirty="0"/>
              <a:t>”,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R4-190729, “</a:t>
            </a:r>
            <a:r>
              <a:rPr lang="en-US" dirty="0"/>
              <a:t>Draft CR for R15 38.101-1 HPUE power class clarification </a:t>
            </a:r>
            <a:r>
              <a:rPr lang="en-GB" dirty="0"/>
              <a:t>”, OPPO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R4-1912437, “</a:t>
            </a:r>
            <a:r>
              <a:rPr lang="en-US" dirty="0"/>
              <a:t>UL MIMO Power Class </a:t>
            </a:r>
            <a:r>
              <a:rPr lang="en-GB" dirty="0"/>
              <a:t>”, Sprint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R4-1910745, “</a:t>
            </a:r>
            <a:r>
              <a:rPr lang="en-US" dirty="0"/>
              <a:t>CR to enable </a:t>
            </a:r>
            <a:r>
              <a:rPr lang="en-US" dirty="0" err="1"/>
              <a:t>tx</a:t>
            </a:r>
            <a:r>
              <a:rPr lang="en-US" dirty="0"/>
              <a:t> diversity</a:t>
            </a:r>
            <a:r>
              <a:rPr lang="en-GB" dirty="0"/>
              <a:t>”, Qualcomm</a:t>
            </a:r>
          </a:p>
          <a:p>
            <a:endParaRPr lang="en-GB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47575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e6f4219cc77da68ff3226b1a15435404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7d5bf0d9fec692ad9356e741ff7cf22a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E8C095-F211-4802-8EC0-C46DBB578F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F6B6C1-D8C0-49D2-A541-5E8B3E7E6F2A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BF131B5-9E49-4FB5-B76D-0026840369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2402</TotalTime>
  <Words>357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Summary of Tx diversity and eMIMO full power transmission </vt:lpstr>
      <vt:lpstr>Background</vt:lpstr>
      <vt:lpstr>Proposed way forward</vt:lpstr>
      <vt:lpstr>References (selected)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</cp:lastModifiedBy>
  <cp:revision>9</cp:revision>
  <dcterms:created xsi:type="dcterms:W3CDTF">2019-10-16T10:26:36Z</dcterms:created>
  <dcterms:modified xsi:type="dcterms:W3CDTF">2019-10-18T05:20:17Z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