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256" r:id="rId5"/>
    <p:sldId id="265" r:id="rId6"/>
    <p:sldId id="266" r:id="rId7"/>
    <p:sldId id="268" r:id="rId8"/>
    <p:sldId id="261"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4" autoAdjust="0"/>
    <p:restoredTop sz="93129" autoAdjust="0"/>
  </p:normalViewPr>
  <p:slideViewPr>
    <p:cSldViewPr>
      <p:cViewPr varScale="1">
        <p:scale>
          <a:sx n="62" d="100"/>
          <a:sy n="62" d="100"/>
        </p:scale>
        <p:origin x="1332" y="4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ED1660-6450-4E6E-BD45-3A38D694E329}" type="datetimeFigureOut">
              <a:rPr lang="zh-CN" altLang="en-US" smtClean="0"/>
              <a:t>2019/10/18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70E9B5-9947-4AD8-8306-3C6BA6EC8D12}" type="slidenum">
              <a:rPr lang="zh-CN" altLang="en-US" smtClean="0"/>
              <a:t>‹#›</a:t>
            </a:fld>
            <a:endParaRPr lang="zh-CN" altLang="en-US"/>
          </a:p>
        </p:txBody>
      </p:sp>
    </p:spTree>
    <p:extLst>
      <p:ext uri="{BB962C8B-B14F-4D97-AF65-F5344CB8AC3E}">
        <p14:creationId xmlns:p14="http://schemas.microsoft.com/office/powerpoint/2010/main" val="3430733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3</a:t>
            </a:fld>
            <a:endParaRPr lang="zh-CN" altLang="en-US"/>
          </a:p>
        </p:txBody>
      </p:sp>
    </p:spTree>
    <p:extLst>
      <p:ext uri="{BB962C8B-B14F-4D97-AF65-F5344CB8AC3E}">
        <p14:creationId xmlns:p14="http://schemas.microsoft.com/office/powerpoint/2010/main" val="681070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831093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795965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75959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4562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78332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062840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00216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586970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985342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94376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749814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34499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772816"/>
            <a:ext cx="8496944" cy="1944215"/>
          </a:xfrm>
        </p:spPr>
        <p:txBody>
          <a:bodyPr>
            <a:normAutofit/>
          </a:bodyPr>
          <a:lstStyle/>
          <a:p>
            <a:r>
              <a:rPr lang="en-US" altLang="zh-CN" dirty="0"/>
              <a:t>WF on Rel-15 EN-DC power class</a:t>
            </a:r>
            <a:endParaRPr lang="zh-CN" altLang="en-US" dirty="0"/>
          </a:p>
        </p:txBody>
      </p:sp>
      <p:sp>
        <p:nvSpPr>
          <p:cNvPr id="3" name="副标题 2"/>
          <p:cNvSpPr>
            <a:spLocks noGrp="1"/>
          </p:cNvSpPr>
          <p:nvPr>
            <p:ph type="subTitle" idx="1"/>
          </p:nvPr>
        </p:nvSpPr>
        <p:spPr>
          <a:xfrm>
            <a:off x="1371600" y="4293096"/>
            <a:ext cx="6400800" cy="1320552"/>
          </a:xfrm>
        </p:spPr>
        <p:txBody>
          <a:bodyPr/>
          <a:lstStyle/>
          <a:p>
            <a:r>
              <a:rPr lang="en-US" altLang="zh-CN" dirty="0"/>
              <a:t>Sprint, vivo, CMCC, </a:t>
            </a:r>
            <a:r>
              <a:rPr lang="en-US" altLang="zh-CN" dirty="0" smtClean="0"/>
              <a:t>OPPO</a:t>
            </a:r>
            <a:r>
              <a:rPr lang="en-US" altLang="zh-CN" smtClean="0"/>
              <a:t>, Skyworks</a:t>
            </a:r>
            <a:endParaRPr lang="zh-CN" altLang="en-US" dirty="0"/>
          </a:p>
        </p:txBody>
      </p:sp>
      <p:sp>
        <p:nvSpPr>
          <p:cNvPr id="4" name="副标题 2"/>
          <p:cNvSpPr txBox="1">
            <a:spLocks/>
          </p:cNvSpPr>
          <p:nvPr/>
        </p:nvSpPr>
        <p:spPr>
          <a:xfrm>
            <a:off x="323528" y="260648"/>
            <a:ext cx="8496944" cy="93610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GB" altLang="zh-CN" sz="2400" b="1" dirty="0"/>
              <a:t>3GPP TSG-RAN WG4 Meeting #92bis	           	 </a:t>
            </a:r>
            <a:r>
              <a:rPr lang="en-GB" altLang="zh-CN" sz="2400" b="1" dirty="0" smtClean="0"/>
              <a:t>R4-1912918 </a:t>
            </a:r>
            <a:r>
              <a:rPr lang="en-US" altLang="zh-CN" sz="2400" b="1" dirty="0"/>
              <a:t>Chongqing</a:t>
            </a:r>
            <a:r>
              <a:rPr lang="en-GB" altLang="zh-CN" sz="2400" b="1" dirty="0"/>
              <a:t>, </a:t>
            </a:r>
            <a:r>
              <a:rPr lang="en-US" altLang="zh-CN" sz="2400" b="1" dirty="0"/>
              <a:t>China</a:t>
            </a:r>
            <a:r>
              <a:rPr lang="en-GB" altLang="zh-CN" sz="2400" b="1" dirty="0"/>
              <a:t>, 14</a:t>
            </a:r>
            <a:r>
              <a:rPr lang="en-US" altLang="zh-CN" sz="2400" b="1" dirty="0"/>
              <a:t>-18</a:t>
            </a:r>
            <a:r>
              <a:rPr lang="en-GB" altLang="zh-CN" sz="2400" b="1" dirty="0"/>
              <a:t> </a:t>
            </a:r>
            <a:r>
              <a:rPr lang="en-US" altLang="zh-CN" sz="2400" b="1" dirty="0"/>
              <a:t>Oct</a:t>
            </a:r>
            <a:r>
              <a:rPr lang="en-GB" altLang="zh-CN" sz="2400" b="1" dirty="0"/>
              <a:t> 2019</a:t>
            </a:r>
            <a:endParaRPr lang="zh-CN" altLang="zh-CN" sz="2400" dirty="0"/>
          </a:p>
          <a:p>
            <a:endParaRPr lang="zh-CN" altLang="en-US" dirty="0"/>
          </a:p>
        </p:txBody>
      </p:sp>
    </p:spTree>
    <p:extLst>
      <p:ext uri="{BB962C8B-B14F-4D97-AF65-F5344CB8AC3E}">
        <p14:creationId xmlns:p14="http://schemas.microsoft.com/office/powerpoint/2010/main" val="2352717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p:txBody>
          <a:bodyPr>
            <a:normAutofit/>
          </a:bodyPr>
          <a:lstStyle/>
          <a:p>
            <a:r>
              <a:rPr lang="en-US" altLang="zh-CN" sz="2400" dirty="0"/>
              <a:t>Proposals [1-3] were presented which discuss ENDC power class. </a:t>
            </a:r>
          </a:p>
          <a:p>
            <a:r>
              <a:rPr lang="en-GB" altLang="zh-CN" sz="2400" dirty="0"/>
              <a:t>Because current R15 signalling doesn’t distinguish NR power class (PC) between EN-DC and SA mode,</a:t>
            </a:r>
            <a:r>
              <a:rPr lang="en-US" altLang="zh-CN" sz="2400" dirty="0"/>
              <a:t> one case was identified as causing the ambiguity</a:t>
            </a:r>
          </a:p>
          <a:p>
            <a:r>
              <a:rPr lang="en-GB" altLang="zh-CN" sz="2400" b="1" dirty="0"/>
              <a:t>Problematic case</a:t>
            </a:r>
            <a:r>
              <a:rPr lang="en-GB" altLang="zh-CN" sz="2400" dirty="0"/>
              <a:t>: For SA/NSA dual mode UE which support 2Tx UL MIMO in SA with 23+23dBm PA configurations but only 1Tx NR in ENDC.</a:t>
            </a:r>
          </a:p>
          <a:p>
            <a:r>
              <a:rPr lang="en-GB" altLang="zh-CN" sz="2400" b="1" dirty="0"/>
              <a:t>Identified problem</a:t>
            </a:r>
            <a:r>
              <a:rPr lang="en-GB" altLang="zh-CN" sz="2400" dirty="0"/>
              <a:t>: this UE may report NR=PC2 in “RAN2 NR PC capability signalling”, but can only support NR=PC3 in NSA mode if only 1Tx NR in EN-DC</a:t>
            </a:r>
          </a:p>
        </p:txBody>
      </p:sp>
    </p:spTree>
    <p:extLst>
      <p:ext uri="{BB962C8B-B14F-4D97-AF65-F5344CB8AC3E}">
        <p14:creationId xmlns:p14="http://schemas.microsoft.com/office/powerpoint/2010/main" val="27678225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a:t>
            </a:r>
            <a:endParaRPr lang="zh-CN" altLang="en-US" dirty="0"/>
          </a:p>
        </p:txBody>
      </p:sp>
      <p:sp>
        <p:nvSpPr>
          <p:cNvPr id="3" name="内容占位符 2"/>
          <p:cNvSpPr>
            <a:spLocks noGrp="1"/>
          </p:cNvSpPr>
          <p:nvPr>
            <p:ph idx="1"/>
          </p:nvPr>
        </p:nvSpPr>
        <p:spPr>
          <a:xfrm>
            <a:off x="323528" y="1600201"/>
            <a:ext cx="8496944" cy="4925143"/>
          </a:xfrm>
        </p:spPr>
        <p:txBody>
          <a:bodyPr>
            <a:normAutofit lnSpcReduction="10000"/>
          </a:bodyPr>
          <a:lstStyle/>
          <a:p>
            <a:pPr>
              <a:spcBef>
                <a:spcPts val="600"/>
              </a:spcBef>
              <a:spcAft>
                <a:spcPts val="600"/>
              </a:spcAft>
            </a:pPr>
            <a:r>
              <a:rPr lang="en-US" altLang="zh-CN" sz="2400" dirty="0"/>
              <a:t>RAN4 agrees that</a:t>
            </a:r>
          </a:p>
          <a:p>
            <a:pPr lvl="1">
              <a:spcBef>
                <a:spcPts val="600"/>
              </a:spcBef>
              <a:spcAft>
                <a:spcPts val="600"/>
              </a:spcAft>
            </a:pPr>
            <a:r>
              <a:rPr lang="en-US" altLang="zh-CN" sz="2400" dirty="0"/>
              <a:t>For the scenario,</a:t>
            </a:r>
            <a:r>
              <a:rPr lang="zh-CN" altLang="en-US" sz="2400" dirty="0"/>
              <a:t> </a:t>
            </a:r>
            <a:r>
              <a:rPr lang="en-US" altLang="zh-CN" sz="2400" dirty="0"/>
              <a:t>UE supports PC2 in NR with 2x23 dBm through transparent </a:t>
            </a:r>
            <a:r>
              <a:rPr lang="en-US" altLang="zh-CN" sz="2400" dirty="0" err="1"/>
              <a:t>tx</a:t>
            </a:r>
            <a:r>
              <a:rPr lang="en-US" altLang="zh-CN" sz="2400" dirty="0"/>
              <a:t> diversity and PC3 for LTE and PC2 for EN-DC will report PC3 for LTE, PC2 for NR, PC2 for EN-DC, even though it only support PC3 for NR in EN-DC</a:t>
            </a:r>
          </a:p>
          <a:p>
            <a:pPr lvl="2">
              <a:spcBef>
                <a:spcPts val="600"/>
              </a:spcBef>
              <a:spcAft>
                <a:spcPts val="600"/>
              </a:spcAft>
            </a:pPr>
            <a:r>
              <a:rPr lang="en-US" altLang="zh-CN" sz="2000" dirty="0"/>
              <a:t>In above case, </a:t>
            </a:r>
            <a:r>
              <a:rPr lang="en-GB" altLang="zh-CN" sz="2000" dirty="0"/>
              <a:t>in Rel-15 the network would not know that the NR power class was limited to PC3 in EN-DC operation, so performance may be sub-optimal, but functionality is not broken</a:t>
            </a:r>
          </a:p>
          <a:p>
            <a:pPr lvl="1">
              <a:spcBef>
                <a:spcPts val="600"/>
              </a:spcBef>
              <a:spcAft>
                <a:spcPts val="600"/>
              </a:spcAft>
            </a:pPr>
            <a:r>
              <a:rPr lang="en-GB" altLang="zh-CN" sz="2400" dirty="0"/>
              <a:t>no new signalling to be introduced in R15 for this case. </a:t>
            </a:r>
          </a:p>
          <a:p>
            <a:pPr lvl="1">
              <a:spcBef>
                <a:spcPts val="600"/>
              </a:spcBef>
              <a:spcAft>
                <a:spcPts val="600"/>
              </a:spcAft>
            </a:pPr>
            <a:r>
              <a:rPr lang="en-GB" altLang="zh-CN" sz="2400" dirty="0"/>
              <a:t>RAN4 will study the necessity to introduce new power class capability signalling in R16   </a:t>
            </a:r>
          </a:p>
          <a:p>
            <a:pPr>
              <a:spcBef>
                <a:spcPts val="600"/>
              </a:spcBef>
              <a:spcAft>
                <a:spcPts val="600"/>
              </a:spcAft>
            </a:pPr>
            <a:r>
              <a:rPr lang="en-US" altLang="zh-CN" sz="2400" dirty="0" smtClean="0"/>
              <a:t>Inform RAN2 the </a:t>
            </a:r>
            <a:r>
              <a:rPr lang="en-US" altLang="zh-CN" sz="2400" dirty="0"/>
              <a:t>above RAN4 </a:t>
            </a:r>
            <a:r>
              <a:rPr lang="en-US" altLang="zh-CN" sz="2400" dirty="0" smtClean="0"/>
              <a:t>agreement. </a:t>
            </a:r>
            <a:endParaRPr lang="en-US" altLang="zh-CN" dirty="0"/>
          </a:p>
          <a:p>
            <a:pPr>
              <a:spcBef>
                <a:spcPts val="600"/>
              </a:spcBef>
              <a:spcAft>
                <a:spcPts val="600"/>
              </a:spcAft>
            </a:pPr>
            <a:endParaRPr lang="zh-CN" altLang="en-US" sz="2400" dirty="0"/>
          </a:p>
        </p:txBody>
      </p:sp>
    </p:spTree>
    <p:extLst>
      <p:ext uri="{BB962C8B-B14F-4D97-AF65-F5344CB8AC3E}">
        <p14:creationId xmlns:p14="http://schemas.microsoft.com/office/powerpoint/2010/main" val="2419456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GB" altLang="zh-CN" sz="2800" dirty="0"/>
              <a:t>Draft LS </a:t>
            </a:r>
            <a:r>
              <a:rPr lang="en-GB" altLang="zh-CN" sz="2800" dirty="0" smtClean="0"/>
              <a:t>on ENDC </a:t>
            </a:r>
            <a:r>
              <a:rPr lang="en-GB" altLang="zh-CN" sz="2800" dirty="0"/>
              <a:t>power class in R15 </a:t>
            </a:r>
            <a:endParaRPr lang="zh-CN" altLang="en-US" sz="2800" dirty="0"/>
          </a:p>
        </p:txBody>
      </p:sp>
      <p:sp>
        <p:nvSpPr>
          <p:cNvPr id="3" name="内容占位符 2"/>
          <p:cNvSpPr>
            <a:spLocks noGrp="1"/>
          </p:cNvSpPr>
          <p:nvPr>
            <p:ph idx="1"/>
          </p:nvPr>
        </p:nvSpPr>
        <p:spPr>
          <a:xfrm>
            <a:off x="457200" y="1600200"/>
            <a:ext cx="8229600" cy="4925144"/>
          </a:xfrm>
        </p:spPr>
        <p:txBody>
          <a:bodyPr>
            <a:normAutofit fontScale="55000" lnSpcReduction="20000"/>
          </a:bodyPr>
          <a:lstStyle/>
          <a:p>
            <a:pPr marL="0" indent="0">
              <a:buNone/>
            </a:pPr>
            <a:r>
              <a:rPr lang="en-GB" altLang="zh-CN" sz="3800" b="1" dirty="0"/>
              <a:t>1. Overall Description:</a:t>
            </a:r>
            <a:endParaRPr lang="zh-CN" altLang="zh-CN" sz="3800" dirty="0"/>
          </a:p>
          <a:p>
            <a:pPr marL="0" indent="0">
              <a:buNone/>
            </a:pPr>
            <a:r>
              <a:rPr lang="en-GB" altLang="zh-CN" sz="3800" dirty="0"/>
              <a:t>RAN4 has discussed the clarification of ENDC power class in R15. For SA/NSA dual mode UE which support PC2 2Tx UL MIMO in SA but only 1Tx NR in ENDC, power class of NR in ENDC may be different from the power class of SA NR in capability signalling because of UE configurations e.g. UE PA configurations of 23+23dBm </a:t>
            </a:r>
            <a:r>
              <a:rPr lang="en-US" altLang="zh-CN" sz="3800" dirty="0" smtClean="0"/>
              <a:t>with</a:t>
            </a:r>
            <a:r>
              <a:rPr lang="en-US" altLang="zh-CN" sz="4000" dirty="0" smtClean="0"/>
              <a:t> </a:t>
            </a:r>
            <a:r>
              <a:rPr lang="en-US" altLang="zh-CN" sz="4000" dirty="0"/>
              <a:t>transparent </a:t>
            </a:r>
            <a:r>
              <a:rPr lang="en-US" altLang="zh-CN" sz="4000" dirty="0" err="1"/>
              <a:t>tx</a:t>
            </a:r>
            <a:r>
              <a:rPr lang="en-US" altLang="zh-CN" sz="4000" dirty="0"/>
              <a:t> diversity </a:t>
            </a:r>
            <a:r>
              <a:rPr lang="en-GB" altLang="zh-CN" sz="3800" dirty="0" smtClean="0"/>
              <a:t>can </a:t>
            </a:r>
            <a:r>
              <a:rPr lang="en-GB" altLang="zh-CN" sz="3800" dirty="0"/>
              <a:t>support NR=PC2 in SA UL MIMO but may only support NR=PC3 in NSA mode because only 1Tx NR in EN-DC.</a:t>
            </a:r>
            <a:endParaRPr lang="zh-CN" altLang="zh-CN" sz="3800" dirty="0"/>
          </a:p>
          <a:p>
            <a:pPr marL="0" indent="0">
              <a:buNone/>
            </a:pPr>
            <a:r>
              <a:rPr lang="en-GB" altLang="zh-CN" sz="3800" dirty="0" smtClean="0"/>
              <a:t>As the solution, RAN4 has agreed that </a:t>
            </a:r>
            <a:r>
              <a:rPr lang="en-US" altLang="zh-CN" sz="3800" dirty="0"/>
              <a:t>f</a:t>
            </a:r>
            <a:r>
              <a:rPr lang="en-US" altLang="zh-CN" sz="3800" dirty="0" smtClean="0"/>
              <a:t>or </a:t>
            </a:r>
            <a:r>
              <a:rPr lang="en-US" altLang="zh-CN" sz="3800" dirty="0"/>
              <a:t>the </a:t>
            </a:r>
            <a:r>
              <a:rPr lang="en-US" altLang="zh-CN" sz="3800" dirty="0" smtClean="0"/>
              <a:t>scenario</a:t>
            </a:r>
            <a:r>
              <a:rPr lang="zh-CN" altLang="en-US" sz="3800" dirty="0" smtClean="0"/>
              <a:t> </a:t>
            </a:r>
            <a:r>
              <a:rPr lang="en-US" altLang="zh-CN" sz="3800" dirty="0"/>
              <a:t>UE supports PC2 in NR with 2x23 </a:t>
            </a:r>
            <a:r>
              <a:rPr lang="en-US" altLang="zh-CN" sz="3800" dirty="0" err="1"/>
              <a:t>dBm</a:t>
            </a:r>
            <a:r>
              <a:rPr lang="en-US" altLang="zh-CN" sz="3800" dirty="0"/>
              <a:t> </a:t>
            </a:r>
            <a:r>
              <a:rPr lang="en-US" altLang="zh-CN" sz="4000" dirty="0"/>
              <a:t>through transparent </a:t>
            </a:r>
            <a:r>
              <a:rPr lang="en-US" altLang="zh-CN" sz="4000" dirty="0" err="1"/>
              <a:t>tx</a:t>
            </a:r>
            <a:r>
              <a:rPr lang="en-US" altLang="zh-CN" sz="4000" dirty="0"/>
              <a:t> diversity </a:t>
            </a:r>
            <a:r>
              <a:rPr lang="en-US" altLang="zh-CN" sz="3800" dirty="0" smtClean="0"/>
              <a:t>and </a:t>
            </a:r>
            <a:r>
              <a:rPr lang="en-US" altLang="zh-CN" sz="3800" dirty="0"/>
              <a:t>PC3 for LTE and PC2 for EN-DC will report PC3 for LTE, PC2 for NR, PC2 for EN-DC, even though it only support PC3 for NR in </a:t>
            </a:r>
            <a:r>
              <a:rPr lang="en-US" altLang="zh-CN" sz="3800" dirty="0" smtClean="0"/>
              <a:t>EN-DC.</a:t>
            </a:r>
            <a:endParaRPr lang="en-US" altLang="zh-CN" sz="3800" dirty="0"/>
          </a:p>
          <a:p>
            <a:pPr marL="0" indent="0">
              <a:buNone/>
            </a:pPr>
            <a:endParaRPr lang="zh-CN" altLang="zh-CN" sz="3800" dirty="0"/>
          </a:p>
          <a:p>
            <a:pPr marL="0" indent="0">
              <a:buNone/>
            </a:pPr>
            <a:r>
              <a:rPr lang="en-GB" altLang="zh-CN" sz="3800" b="1" dirty="0"/>
              <a:t>2. Actions:</a:t>
            </a:r>
            <a:endParaRPr lang="zh-CN" altLang="zh-CN" sz="3800" dirty="0"/>
          </a:p>
          <a:p>
            <a:pPr marL="0" indent="0">
              <a:buNone/>
            </a:pPr>
            <a:r>
              <a:rPr lang="en-GB" altLang="zh-CN" sz="3800" b="1" dirty="0"/>
              <a:t>To RAN 2</a:t>
            </a:r>
            <a:r>
              <a:rPr lang="en-GB" altLang="zh-CN" sz="3800" b="1" dirty="0" smtClean="0"/>
              <a:t>: </a:t>
            </a:r>
            <a:r>
              <a:rPr lang="en-GB" altLang="zh-CN" sz="3800" b="1" dirty="0"/>
              <a:t>	</a:t>
            </a:r>
            <a:endParaRPr lang="zh-CN" altLang="zh-CN" sz="3800" dirty="0"/>
          </a:p>
          <a:p>
            <a:pPr marL="0" indent="0">
              <a:buNone/>
            </a:pPr>
            <a:r>
              <a:rPr lang="en-GB" altLang="zh-CN" sz="3800" dirty="0"/>
              <a:t>RAN4 kindly ask RAN2 to </a:t>
            </a:r>
            <a:r>
              <a:rPr lang="en-GB" altLang="zh-CN" sz="3800" dirty="0" smtClean="0"/>
              <a:t>be informed about the above agreement in RAN4. </a:t>
            </a:r>
            <a:endParaRPr lang="en-GB" altLang="zh-CN" sz="3800" strike="sngStrike" dirty="0"/>
          </a:p>
        </p:txBody>
      </p:sp>
    </p:spTree>
    <p:extLst>
      <p:ext uri="{BB962C8B-B14F-4D97-AF65-F5344CB8AC3E}">
        <p14:creationId xmlns:p14="http://schemas.microsoft.com/office/powerpoint/2010/main" val="322157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Reference</a:t>
            </a:r>
            <a:endParaRPr lang="zh-CN" altLang="en-US" dirty="0"/>
          </a:p>
        </p:txBody>
      </p:sp>
      <p:sp>
        <p:nvSpPr>
          <p:cNvPr id="5" name="副标题 4"/>
          <p:cNvSpPr>
            <a:spLocks noGrp="1"/>
          </p:cNvSpPr>
          <p:nvPr>
            <p:ph idx="1"/>
          </p:nvPr>
        </p:nvSpPr>
        <p:spPr>
          <a:xfrm>
            <a:off x="457200" y="1600200"/>
            <a:ext cx="8363272" cy="4525963"/>
          </a:xfrm>
        </p:spPr>
        <p:txBody>
          <a:bodyPr>
            <a:normAutofit/>
          </a:bodyPr>
          <a:lstStyle/>
          <a:p>
            <a:pPr marL="627063" indent="-627063" hangingPunct="0">
              <a:buNone/>
            </a:pPr>
            <a:r>
              <a:rPr lang="en-US" altLang="zh-CN" sz="2000" dirty="0"/>
              <a:t>(1) </a:t>
            </a:r>
            <a:r>
              <a:rPr lang="en-GB" altLang="zh-CN" sz="2000" dirty="0"/>
              <a:t>R4-1910728 About EN-DC power class clarification </a:t>
            </a:r>
            <a:r>
              <a:rPr lang="en-GB" altLang="zh-CN" sz="2000" i="1" dirty="0"/>
              <a:t>OPPO</a:t>
            </a:r>
          </a:p>
          <a:p>
            <a:pPr marL="627063" indent="-627063" hangingPunct="0">
              <a:buNone/>
            </a:pPr>
            <a:r>
              <a:rPr lang="en-GB" altLang="zh-CN" sz="2000" dirty="0"/>
              <a:t>(2) R4-1910810	On clarification of ENDC power class in R15 vivo</a:t>
            </a:r>
          </a:p>
          <a:p>
            <a:pPr marL="627063" indent="-627063" hangingPunct="0">
              <a:buNone/>
            </a:pPr>
            <a:r>
              <a:rPr lang="en-US" altLang="zh-CN" sz="2000" dirty="0"/>
              <a:t>(3) </a:t>
            </a:r>
            <a:r>
              <a:rPr lang="en-GB" altLang="zh-CN" sz="2000" dirty="0"/>
              <a:t>R4-1912509	On EN-DC power class </a:t>
            </a:r>
            <a:r>
              <a:rPr lang="en-GB" altLang="zh-CN" sz="2000" i="1" dirty="0"/>
              <a:t>Huawei, </a:t>
            </a:r>
            <a:r>
              <a:rPr lang="en-GB" altLang="zh-CN" sz="2000" i="1" dirty="0" err="1"/>
              <a:t>HiSilicon</a:t>
            </a:r>
            <a:endParaRPr lang="en-GB" altLang="zh-CN" sz="2000" i="1" dirty="0"/>
          </a:p>
        </p:txBody>
      </p:sp>
    </p:spTree>
    <p:extLst>
      <p:ext uri="{BB962C8B-B14F-4D97-AF65-F5344CB8AC3E}">
        <p14:creationId xmlns:p14="http://schemas.microsoft.com/office/powerpoint/2010/main" val="86989121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E81CAF-0B00-4DEB-B1C7-4F7A60EC6613}">
  <ds:schemaRefs>
    <ds:schemaRef ds:uri="http://schemas.microsoft.com/sharepoint/v3/contenttype/forms"/>
  </ds:schemaRefs>
</ds:datastoreItem>
</file>

<file path=customXml/itemProps2.xml><?xml version="1.0" encoding="utf-8"?>
<ds:datastoreItem xmlns:ds="http://schemas.openxmlformats.org/officeDocument/2006/customXml" ds:itemID="{05EA250E-5D57-4B48-9D23-C922E528A9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A7D9885-A386-4402-A50F-0AF2F1ED87F0}">
  <ds:schemaRefs>
    <ds:schemaRef ds:uri="39f302ae-3cba-490f-b808-bc39829e1aca"/>
    <ds:schemaRef ds:uri="http://purl.org/dc/elements/1.1/"/>
    <ds:schemaRef ds:uri="c4fa469f-ce49-4478-b78d-20ea4b41f7ac"/>
    <ds:schemaRef ds:uri="http://schemas.microsoft.com/office/infopath/2007/PartnerControls"/>
    <ds:schemaRef ds:uri="http://purl.org/dc/terms/"/>
    <ds:schemaRef ds:uri="http://schemas.microsoft.com/office/2006/metadata/properties"/>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2552</TotalTime>
  <Words>417</Words>
  <Application>Microsoft Office PowerPoint</Application>
  <PresentationFormat>全屏显示(4:3)</PresentationFormat>
  <Paragraphs>28</Paragraphs>
  <Slides>5</Slides>
  <Notes>1</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5</vt:i4>
      </vt:variant>
    </vt:vector>
  </HeadingPairs>
  <TitlesOfParts>
    <vt:vector size="9" baseType="lpstr">
      <vt:lpstr>宋体</vt:lpstr>
      <vt:lpstr>Arial</vt:lpstr>
      <vt:lpstr>Calibri</vt:lpstr>
      <vt:lpstr>Office 主题​​</vt:lpstr>
      <vt:lpstr>WF on Rel-15 EN-DC power class</vt:lpstr>
      <vt:lpstr>Background</vt:lpstr>
      <vt:lpstr>WF</vt:lpstr>
      <vt:lpstr>Draft LS on ENDC power class in R15 </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switching and interruption time for MIMO layer adaption for power saving</dc:title>
  <dc:creator>CATT</dc:creator>
  <cp:lastModifiedBy>林辉-5G研发部</cp:lastModifiedBy>
  <cp:revision>223</cp:revision>
  <dcterms:created xsi:type="dcterms:W3CDTF">2019-05-14T22:47:31Z</dcterms:created>
  <dcterms:modified xsi:type="dcterms:W3CDTF">2019-10-18T01:28:53Z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(2)VvgSx70hdhxpEfhLEBMrlfWGLkdcKBMzb/qKuS9fIb4L6ez1bepkTcDS0mghrj5UrClJjXjx
iCSaW1vI+Un1g/Rpj4zdQAED6AKX3ELJy1j6YQ77eM8SPI400QA9sjmLUgfHCZsYxIkSvG/1
oJsitggpsAW54SmOL6Kjr30/ZTMGbeRdBx9zpc5toIwol+c6adpvXygQc+wnxTR7nnmxN+SX
IbLHxqOZCXw7T0qA/L</vt:lpwstr>
  </property>
  <property fmtid="{D5CDD505-2E9C-101B-9397-08002B2CF9AE}" pid="3" name="_2015_ms_pID_7253431">
    <vt:lpwstr>+IvlcIrOZXw0OGYDwZF0wA+MlETxRMHeHbdOMlUxRzFl32BNDstx2U
4Ae8fwAF43jZf+vbEWm4RhHvYympebi55x3LS532N+ojtQxw5l/gfDiYmb8jlTINb8OWgSMc
JWFA4qp16CCjYyE8ZnZnLnoTHcHj4Vfolb/2XfUO9pqarZSCnogKDsaxWwe4hAIH9rmW/IiQ
llhQ2L92I3QewRPv</vt:lpwstr>
  </property>
  <property fmtid="{D5CDD505-2E9C-101B-9397-08002B2CF9AE}" pid="4" name="ContentTypeId">
    <vt:lpwstr>0x010100121FAAE6814C364684C4BC789BD59661</vt:lpwstr>
  </property>
</Properties>
</file>