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>
                <a:latin typeface="+mn-lt"/>
              </a:rPr>
              <a:t>WF on </a:t>
            </a:r>
            <a:r>
              <a:rPr lang="en-US" dirty="0" smtClean="0">
                <a:latin typeface="+mn-lt"/>
              </a:rPr>
              <a:t>scope of FR1 UE RF</a:t>
            </a:r>
            <a:endParaRPr lang="en-US" dirty="0"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R4-1912906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92bis</a:t>
            </a:r>
            <a:endParaRPr lang="en-US" b="1" dirty="0"/>
          </a:p>
          <a:p>
            <a:r>
              <a:rPr lang="en-US" b="1" dirty="0" smtClean="0"/>
              <a:t>Oct 14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18</a:t>
            </a:r>
            <a:r>
              <a:rPr lang="en-US" b="1" baseline="30000" dirty="0" smtClean="0"/>
              <a:t>th</a:t>
            </a:r>
            <a:r>
              <a:rPr lang="en-US" b="1" dirty="0"/>
              <a:t>, 2019</a:t>
            </a:r>
          </a:p>
          <a:p>
            <a:r>
              <a:rPr lang="en-US" b="1" dirty="0" smtClean="0"/>
              <a:t>Chongqing, China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92" y="136525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WF on bandwidth class B for bands above 2.7GHz 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024" y="850392"/>
            <a:ext cx="11777472" cy="190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400" dirty="0"/>
              <a:t>Bandwidth class B for bands above 2.7GHz will be discussed as generic requirements in FR1 UE RF WI </a:t>
            </a:r>
            <a:endParaRPr lang="zh-CN" altLang="zh-CN" sz="2400" dirty="0"/>
          </a:p>
          <a:p>
            <a:pPr marL="285750" indent="-28575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400" dirty="0"/>
              <a:t>After completion of generic requirements, corresponding band combinations specific requirements can be discussed in corresponding basket </a:t>
            </a:r>
            <a:r>
              <a:rPr lang="en-GB" altLang="zh-CN" sz="2400" dirty="0" err="1"/>
              <a:t>WIs.</a:t>
            </a:r>
            <a:r>
              <a:rPr lang="en-GB" altLang="zh-CN" sz="2400" dirty="0"/>
              <a:t>  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72" y="35941"/>
            <a:ext cx="10515600" cy="896747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WF on extending MPR evaluation scope in the WI 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016" y="998464"/>
            <a:ext cx="118323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b="1" dirty="0" smtClean="0"/>
              <a:t>MPR enhancement for DC_3-n3</a:t>
            </a:r>
            <a:endParaRPr lang="en-GB" altLang="zh-CN" sz="2400" b="1" dirty="0" smtClean="0"/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In this WI, RAN4 need to confirm to reuse same MPR requirements for intra-band EN-DC DC_3_n3 for 2PA cases. </a:t>
            </a:r>
            <a:endParaRPr lang="zh-CN" altLang="zh-CN" sz="2400" dirty="0" smtClean="0"/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MPR improvement for EN-DC DC_3_n3 for 1 PA will be studied in this WI. MPR requirements for uplink CA can be used as starting point for MPR requirements for intra-band EN-DC</a:t>
            </a:r>
            <a:endParaRPr lang="zh-CN" altLang="zh-CN" sz="2400" dirty="0" smtClean="0"/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400" dirty="0"/>
              <a:t>MPR improvement objective</a:t>
            </a:r>
            <a:r>
              <a:rPr lang="en-GB" altLang="zh-CN" sz="2400" dirty="0" smtClean="0"/>
              <a:t> can be completed once MPR improvement for EN-DC DC_3_n3 for 1 PA is completed </a:t>
            </a:r>
            <a:endParaRPr lang="zh-CN" altLang="zh-CN" sz="2400" dirty="0" smtClean="0"/>
          </a:p>
          <a:p>
            <a:pPr marL="342900" indent="-34290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400" b="1" dirty="0" smtClean="0"/>
              <a:t>MPR for Non-contiguous allocation and almost contiguous allocation </a:t>
            </a:r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MPR for non-contiguous allocation intra-band uplink CA will be defined in this WI </a:t>
            </a:r>
            <a:endParaRPr lang="zh-CN" altLang="zh-CN" sz="2400" dirty="0" smtClean="0"/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After completion of MPR for non-contiguous allocation intra-band uplink CA, “almost continuous allocation” for both intra-band EN-DC and CA can be excluded from REl-16.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47145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" y="99949"/>
            <a:ext cx="10515600" cy="750443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lt"/>
              </a:rPr>
              <a:t>Reference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448" y="850392"/>
            <a:ext cx="11868912" cy="981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/>
              <a:t>[1] Chairman note of RAN4 #92bis meeting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[2] overview of FR1 UE RF requirement for Rel-16, Huawei, HiSilicon, RAN4 #92bis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4424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168</Words>
  <Application>Microsoft Office PowerPoint</Application>
  <PresentationFormat>宽屏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Wingdings</vt:lpstr>
      <vt:lpstr>Office 主题</vt:lpstr>
      <vt:lpstr>WF on scope of FR1 UE RF</vt:lpstr>
      <vt:lpstr>WF on bandwidth class B for bands above 2.7GHz </vt:lpstr>
      <vt:lpstr>WF on extending MPR evaluation scope in the WI 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10</cp:revision>
  <dcterms:created xsi:type="dcterms:W3CDTF">2019-10-15T22:26:30Z</dcterms:created>
  <dcterms:modified xsi:type="dcterms:W3CDTF">2019-10-17T22:17:14Z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(2)tf7Fq9ynyWcHsGz6N/haFi2GMbVOOxUa1iOwiaQ02UJsRc/2mQCNEIPH6+LmqqyPL49zx+Mz
31K9dRvdmWIDT1syztm72b/J+rVyj7JZg06Aeh2p7x/XRZruahQ4FkSkSQG4lLMtx+lDe9Rf
I27vFHitDnlNi7LCCIjcxl7LX9ElqUi5tjoQ9hWA5JGvpFTVg3HdpuH+FkV/aUrCQwV6quBI
3IcHh6l8Ga/pmJE5fT</vt:lpwstr>
  </property>
  <property fmtid="{D5CDD505-2E9C-101B-9397-08002B2CF9AE}" pid="3" name="_2015_ms_pID_7253431">
    <vt:lpwstr>pnqLtV6mZR5uDa/CLtejWUmo2rYKgBxOEFLKgRejxYEsFIJsSWYB5x
l6uV0crryKXKwPOkPBKNppmytAXMNXMeg8YurtFsT1Fa31b6LQJyc+pQ0ZRToIYPE+zYn0Ax
TNes4pLTvwyqSe7Itd8rkTvuM+xRH15Q9WB7vSlcJibjQarvRoN1jkOexU7bYncbrxeyS9KE
++igdOT4ydtJxlFs</vt:lpwstr>
  </property>
</Properties>
</file>