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72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2342" autoAdjust="0"/>
  </p:normalViewPr>
  <p:slideViewPr>
    <p:cSldViewPr snapToGrid="0">
      <p:cViewPr varScale="1">
        <p:scale>
          <a:sx n="61" d="100"/>
          <a:sy n="61" d="100"/>
        </p:scale>
        <p:origin x="1098" y="6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Agreement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2Tx in mode 1,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rank=1, TPMI=2, TPMI=0, TPMI=1 are included in new codebook subset for non-coherent UEs with power scaling defined as in [38.213] Rel-15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rank=2, TPMI=0 is included in the new codebook subset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Agreement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Mode2,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 scaling factor is equal to 1 for the reported TPMI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precoders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supports full power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Tx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other TPMI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precoders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if only one SRS resource is configured, the power scaling factor is determined by #non-zero-PUSCH-port divided by #SRS-ports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other TPMI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precoders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power scaling factor is determined by #non-zero PUSCH port/#SRS ports in the SRS resource indicated by SRI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98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4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Full power transmission for </a:t>
            </a:r>
            <a:r>
              <a:rPr lang="en-US" altLang="zh-CN" sz="4800" dirty="0" err="1"/>
              <a:t>eMIMO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vivo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#92bis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R4-1912897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Chongqing, China, 14th – 18th Oct,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Focus on Single layer transmission </a:t>
            </a:r>
            <a:r>
              <a:rPr lang="en-US" altLang="zh-CN" dirty="0" smtClean="0"/>
              <a:t>with two and/or one logical </a:t>
            </a:r>
            <a:r>
              <a:rPr lang="en-US" altLang="zh-CN" dirty="0"/>
              <a:t>antenna </a:t>
            </a:r>
            <a:r>
              <a:rPr lang="en-US" altLang="zh-CN" dirty="0" smtClean="0"/>
              <a:t>ports configuration</a:t>
            </a:r>
            <a:endParaRPr lang="en-US" altLang="zh-CN" dirty="0"/>
          </a:p>
          <a:p>
            <a:pPr marL="365760" indent="-365760"/>
            <a:r>
              <a:rPr lang="en-US" altLang="zh-CN" dirty="0" smtClean="0"/>
              <a:t>Consider test configurations for measurements.</a:t>
            </a:r>
          </a:p>
          <a:p>
            <a:pPr marL="365760" indent="-365760"/>
            <a:r>
              <a:rPr lang="en-US" altLang="zh-CN" dirty="0" smtClean="0"/>
              <a:t>For </a:t>
            </a:r>
            <a:r>
              <a:rPr lang="en-US" altLang="zh-CN" dirty="0"/>
              <a:t>Mode 1, C</a:t>
            </a:r>
            <a:r>
              <a:rPr lang="en-US" altLang="zh-CN" dirty="0" smtClean="0"/>
              <a:t>onsider verification of </a:t>
            </a:r>
            <a:r>
              <a:rPr lang="en-US" altLang="zh-CN" dirty="0"/>
              <a:t>the feature including test configurations,</a:t>
            </a:r>
            <a:r>
              <a:rPr lang="en-GB" altLang="zh-CN" dirty="0"/>
              <a:t> </a:t>
            </a:r>
            <a:r>
              <a:rPr lang="en-GB" altLang="zh-CN" dirty="0" smtClean="0"/>
              <a:t>at least including rank=1 </a:t>
            </a:r>
            <a:r>
              <a:rPr lang="en-GB" altLang="zh-CN" dirty="0"/>
              <a:t>TPMI=2, i.e. 	</a:t>
            </a:r>
            <a:endParaRPr lang="en-US" altLang="zh-CN" dirty="0"/>
          </a:p>
          <a:p>
            <a:pPr marL="365760" indent="-365760"/>
            <a:r>
              <a:rPr lang="en-US" altLang="zh-CN" dirty="0"/>
              <a:t>For Mode 2, consider following verification points:</a:t>
            </a:r>
          </a:p>
          <a:p>
            <a:pPr marL="822960" lvl="1" indent="-365760"/>
            <a:r>
              <a:rPr lang="en-US" altLang="zh-CN" dirty="0"/>
              <a:t>[Rank1, 2 ports, TPMI 0/1 to achieve full power.]</a:t>
            </a:r>
          </a:p>
          <a:p>
            <a:pPr marL="1280160" lvl="2" indent="-365760"/>
            <a:r>
              <a:rPr lang="en-US" altLang="zh-CN" dirty="0"/>
              <a:t> (Note: New feature for capability 3 UE for 2 port transmission. However  can be circumvent by single port transmission as in Rel-15)</a:t>
            </a:r>
          </a:p>
          <a:p>
            <a:pPr marL="822960" lvl="1" indent="-365760"/>
            <a:r>
              <a:rPr lang="en-US" altLang="zh-CN" dirty="0"/>
              <a:t>Further test point are not precluded</a:t>
            </a:r>
          </a:p>
          <a:p>
            <a:pPr marL="365760" indent="-365760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950" y="3617301"/>
            <a:ext cx="711294" cy="491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Test applicability should consider different UE capabilities regarding the </a:t>
            </a:r>
            <a:r>
              <a:rPr lang="en-US" altLang="zh-CN" dirty="0" err="1"/>
              <a:t>Tx</a:t>
            </a:r>
            <a:r>
              <a:rPr lang="en-US" altLang="zh-CN" dirty="0"/>
              <a:t> power for each RF </a:t>
            </a:r>
            <a:r>
              <a:rPr lang="en-US" altLang="zh-CN" dirty="0" smtClean="0"/>
              <a:t>chain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</a:p>
          <a:p>
            <a:pPr marL="822960" lvl="1" indent="-365760"/>
            <a:r>
              <a:rPr lang="en-US" altLang="zh-CN" dirty="0" smtClean="0"/>
              <a:t>E.g. Whether there is no need for Capability 1 UE to do any testing;</a:t>
            </a: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4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R4-1911411, Discussion on impact of NR </a:t>
            </a:r>
            <a:r>
              <a:rPr lang="en-US" altLang="zh-CN" dirty="0" err="1"/>
              <a:t>eMIMO</a:t>
            </a:r>
            <a:r>
              <a:rPr lang="en-US" altLang="zh-CN" dirty="0"/>
              <a:t> on RF requirement, Samsung, RAN4#92bis</a:t>
            </a:r>
          </a:p>
          <a:p>
            <a:pPr marL="365760" indent="-365760"/>
            <a:r>
              <a:rPr lang="en-US" altLang="zh-CN" dirty="0"/>
              <a:t>[2] R4-1911171, Impact analysis of RF </a:t>
            </a:r>
            <a:r>
              <a:rPr lang="en-US" altLang="zh-CN" dirty="0" err="1"/>
              <a:t>requirments</a:t>
            </a:r>
            <a:r>
              <a:rPr lang="en-US" altLang="zh-CN" dirty="0"/>
              <a:t> for </a:t>
            </a:r>
            <a:r>
              <a:rPr lang="en-US" altLang="zh-CN" dirty="0" err="1"/>
              <a:t>eMIMO</a:t>
            </a:r>
            <a:r>
              <a:rPr lang="en-US" altLang="zh-CN" dirty="0"/>
              <a:t> Full </a:t>
            </a:r>
            <a:r>
              <a:rPr lang="en-US" altLang="zh-CN" dirty="0" err="1"/>
              <a:t>Tx</a:t>
            </a:r>
            <a:r>
              <a:rPr lang="en-US" altLang="zh-CN" dirty="0"/>
              <a:t> Power, vivo, RAN4#92bis</a:t>
            </a:r>
          </a:p>
          <a:p>
            <a:pPr marL="365760" indent="-365760"/>
            <a:r>
              <a:rPr lang="en-US" altLang="zh-CN" dirty="0"/>
              <a:t>[3] R4-1912386, New methods of handling UEs with multiple TX ports, Qualcomm Incorporated, RAN4#92bis</a:t>
            </a:r>
          </a:p>
          <a:p>
            <a:pPr marL="365760" indent="-365760"/>
            <a:r>
              <a:rPr lang="en-US" altLang="zh-CN" dirty="0"/>
              <a:t>[4] R4-1912507, On uplink full power transmission, Huawei, RAN4#92bis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8405</TotalTime>
  <Words>224</Words>
  <Application>Microsoft Office PowerPoint</Application>
  <PresentationFormat>宽屏</PresentationFormat>
  <Paragraphs>34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SimSun</vt:lpstr>
      <vt:lpstr>SimSun</vt:lpstr>
      <vt:lpstr>Arial</vt:lpstr>
      <vt:lpstr>Calibri</vt:lpstr>
      <vt:lpstr>Calibri Light</vt:lpstr>
      <vt:lpstr>Office Theme</vt:lpstr>
      <vt:lpstr>WF on Full power transmission for eMIMO</vt:lpstr>
      <vt:lpstr>Way Forward (1)</vt:lpstr>
      <vt:lpstr>Way Forward (2)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冯三军</cp:lastModifiedBy>
  <cp:revision>251</cp:revision>
  <dcterms:created xsi:type="dcterms:W3CDTF">2017-01-18T06:26:21Z</dcterms:created>
  <dcterms:modified xsi:type="dcterms:W3CDTF">2019-10-18T05:30:05Z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