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46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WF on DSS between NR and LTE </a:t>
            </a:r>
            <a:r>
              <a:rPr lang="en-US" altLang="zh-CN" dirty="0" err="1"/>
              <a:t>refarming</a:t>
            </a:r>
            <a:r>
              <a:rPr lang="en-US" altLang="zh-CN"/>
              <a:t> band 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Samsung, </a:t>
            </a:r>
            <a:r>
              <a:rPr lang="en-US" altLang="zh-CN" dirty="0" smtClean="0"/>
              <a:t>Apple, Comcast, </a:t>
            </a:r>
            <a:r>
              <a:rPr lang="en-US" altLang="zh-CN" dirty="0" err="1" smtClean="0"/>
              <a:t>CableLabs</a:t>
            </a:r>
            <a:r>
              <a:rPr lang="en-US" altLang="zh-CN" dirty="0" smtClean="0"/>
              <a:t>, Federated Wireless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3795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accent1"/>
                </a:solidFill>
              </a:rPr>
              <a:t>Background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accent1"/>
                </a:solidFill>
              </a:rPr>
              <a:t>UL 7.5kHz shift is used to </a:t>
            </a:r>
            <a:r>
              <a:rPr lang="en-US" altLang="zh-CN" dirty="0">
                <a:solidFill>
                  <a:schemeClr val="accent1"/>
                </a:solidFill>
              </a:rPr>
              <a:t>resolve the sharing between  LTE and NR@15kHz SCS</a:t>
            </a:r>
            <a:r>
              <a:rPr lang="en-US" altLang="zh-CN" dirty="0"/>
              <a:t>; </a:t>
            </a:r>
          </a:p>
          <a:p>
            <a:r>
              <a:rPr lang="en-US" altLang="zh-CN" dirty="0">
                <a:solidFill>
                  <a:schemeClr val="accent1"/>
                </a:solidFill>
              </a:rPr>
              <a:t>Guard band is used to resolve sharing between LTE and NR@30/60kHz SCS</a:t>
            </a:r>
          </a:p>
          <a:p>
            <a:pPr lvl="1"/>
            <a:r>
              <a:rPr lang="en-US" altLang="zh-CN" dirty="0">
                <a:solidFill>
                  <a:schemeClr val="accent1"/>
                </a:solidFill>
              </a:rPr>
              <a:t>In R15 the guard band is not specified and leaves </a:t>
            </a:r>
            <a:r>
              <a:rPr lang="en-US" altLang="zh-CN" dirty="0" smtClean="0">
                <a:solidFill>
                  <a:schemeClr val="accent1"/>
                </a:solidFill>
              </a:rPr>
              <a:t>as </a:t>
            </a:r>
            <a:r>
              <a:rPr lang="en-US" altLang="zh-CN" dirty="0">
                <a:solidFill>
                  <a:schemeClr val="accent1"/>
                </a:solidFill>
              </a:rPr>
              <a:t>implementation </a:t>
            </a:r>
            <a:endParaRPr lang="zh-CN" altLang="zh-CN" dirty="0">
              <a:solidFill>
                <a:schemeClr val="accent1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19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>
                <a:solidFill>
                  <a:schemeClr val="accent1"/>
                </a:solidFill>
              </a:rPr>
              <a:t>Agreement on </a:t>
            </a:r>
            <a:r>
              <a:rPr lang="en-US" altLang="zh-CN" dirty="0" smtClean="0"/>
              <a:t>Generic </a:t>
            </a:r>
            <a:r>
              <a:rPr lang="en-US" altLang="zh-CN" dirty="0"/>
              <a:t>principle for DSS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altLang="zh-CN" dirty="0"/>
              <a:t>Enable DSS in LTE </a:t>
            </a:r>
            <a:r>
              <a:rPr lang="en-US" altLang="zh-CN" dirty="0" err="1"/>
              <a:t>refarming</a:t>
            </a:r>
            <a:r>
              <a:rPr lang="en-US" altLang="zh-CN" dirty="0"/>
              <a:t> bands, including existing NR bands and new </a:t>
            </a:r>
            <a:r>
              <a:rPr lang="en-US" altLang="zh-CN" dirty="0" err="1"/>
              <a:t>refarming</a:t>
            </a:r>
            <a:r>
              <a:rPr lang="en-US" altLang="zh-CN" dirty="0"/>
              <a:t> bands in the future, should be in line with NR global channel raster and sync raster design;</a:t>
            </a:r>
            <a:endParaRPr lang="zh-CN" altLang="zh-CN" dirty="0"/>
          </a:p>
          <a:p>
            <a:pPr algn="just"/>
            <a:r>
              <a:rPr lang="en-US" altLang="zh-CN" dirty="0"/>
              <a:t>Enable DSS in existing LTE </a:t>
            </a:r>
            <a:r>
              <a:rPr lang="en-US" altLang="zh-CN" dirty="0" err="1"/>
              <a:t>refarming</a:t>
            </a:r>
            <a:r>
              <a:rPr lang="en-US" altLang="zh-CN" dirty="0"/>
              <a:t> bands should not change existing band specific channel raster and default sync raster entries;</a:t>
            </a:r>
          </a:p>
          <a:p>
            <a:pPr algn="just"/>
            <a:r>
              <a:rPr lang="en-US" altLang="zh-CN" dirty="0"/>
              <a:t>Changes, if any, in existing LTE re-farming bands should be analyzed for backward compatible issues;</a:t>
            </a:r>
          </a:p>
          <a:p>
            <a:pPr algn="just"/>
            <a:r>
              <a:rPr lang="en-US" altLang="zh-CN" dirty="0"/>
              <a:t>If needed, new bands can be considered, e.g. band n41/n90.</a:t>
            </a:r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22854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>
                <a:solidFill>
                  <a:schemeClr val="accent1"/>
                </a:solidFill>
              </a:rPr>
              <a:t>Agreement on </a:t>
            </a:r>
            <a:r>
              <a:rPr lang="en-US" altLang="zh-CN" dirty="0" smtClean="0"/>
              <a:t>DSS </a:t>
            </a:r>
            <a:r>
              <a:rPr lang="en-US" altLang="zh-CN" dirty="0"/>
              <a:t>in existing LTE </a:t>
            </a:r>
            <a:r>
              <a:rPr lang="en-US" altLang="zh-CN" dirty="0" err="1"/>
              <a:t>refarming</a:t>
            </a:r>
            <a:r>
              <a:rPr lang="en-US" altLang="zh-CN" dirty="0"/>
              <a:t> bands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Band specific channel raster and sync raster:</a:t>
            </a:r>
          </a:p>
          <a:p>
            <a:pPr lvl="1"/>
            <a:r>
              <a:rPr lang="en-US" altLang="zh-CN" dirty="0"/>
              <a:t>As a main principle, no changes to existing definitions;</a:t>
            </a:r>
          </a:p>
          <a:p>
            <a:pPr lvl="1"/>
            <a:r>
              <a:rPr lang="en-US" altLang="zh-CN" dirty="0"/>
              <a:t>If changes are needed, then a new band approach can be adopted similar to band n41/n90.</a:t>
            </a:r>
            <a:endParaRPr lang="zh-CN" altLang="zh-CN" dirty="0"/>
          </a:p>
          <a:p>
            <a:endParaRPr lang="en-US" altLang="zh-CN" dirty="0"/>
          </a:p>
          <a:p>
            <a:r>
              <a:rPr lang="en-US" altLang="zh-CN" dirty="0"/>
              <a:t>UL 7.5 kHz shift: </a:t>
            </a:r>
          </a:p>
          <a:p>
            <a:pPr lvl="1"/>
            <a:r>
              <a:rPr lang="en-US" altLang="zh-CN" dirty="0"/>
              <a:t>need to be checked in a case by case manner;</a:t>
            </a:r>
            <a:endParaRPr lang="zh-CN" altLang="zh-CN" dirty="0"/>
          </a:p>
          <a:p>
            <a:pPr lvl="1"/>
            <a:r>
              <a:rPr lang="en-US" altLang="zh-CN" dirty="0"/>
              <a:t>if no NBC issue identified i.e. no early UE support this NR bands, UL 7.5kHz shift can be applied to this band;</a:t>
            </a:r>
            <a:endParaRPr lang="zh-CN" altLang="zh-CN" dirty="0"/>
          </a:p>
          <a:p>
            <a:pPr lvl="1"/>
            <a:r>
              <a:rPr lang="en-US" altLang="zh-CN" dirty="0"/>
              <a:t>If NBC issue identified, new band approach can be adopted similar as band n41/n90.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439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4000" dirty="0">
                <a:solidFill>
                  <a:schemeClr val="accent1"/>
                </a:solidFill>
              </a:rPr>
              <a:t>Agreement on </a:t>
            </a:r>
            <a:r>
              <a:rPr lang="en-US" altLang="zh-CN" sz="4000" dirty="0" smtClean="0"/>
              <a:t>New </a:t>
            </a:r>
            <a:r>
              <a:rPr lang="en-US" altLang="zh-CN" sz="4000" dirty="0"/>
              <a:t>LTE </a:t>
            </a:r>
            <a:r>
              <a:rPr lang="en-US" altLang="zh-CN" sz="4000" dirty="0" err="1"/>
              <a:t>refarming</a:t>
            </a:r>
            <a:r>
              <a:rPr lang="en-US" altLang="zh-CN" sz="4000" dirty="0"/>
              <a:t> bands in the future</a:t>
            </a:r>
            <a:endParaRPr lang="zh-CN" alt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Channel raster:</a:t>
            </a:r>
          </a:p>
          <a:p>
            <a:pPr lvl="1"/>
            <a:r>
              <a:rPr lang="en-US" altLang="zh-CN" sz="3000" dirty="0"/>
              <a:t>For bands below 3GHz, </a:t>
            </a:r>
            <a:r>
              <a:rPr lang="en-GB" sz="3000" dirty="0"/>
              <a:t>N</a:t>
            </a:r>
            <a:r>
              <a:rPr lang="en-GB" sz="1900" dirty="0"/>
              <a:t>REF</a:t>
            </a:r>
            <a:r>
              <a:rPr lang="en-GB" sz="3000" dirty="0"/>
              <a:t> </a:t>
            </a:r>
            <a:r>
              <a:rPr lang="en-US" altLang="zh-CN" sz="3000" dirty="0"/>
              <a:t>in 100kHz</a:t>
            </a:r>
            <a:r>
              <a:rPr lang="de-DE" sz="3000" dirty="0"/>
              <a:t> </a:t>
            </a:r>
            <a:r>
              <a:rPr lang="en-US" altLang="zh-CN" sz="3000" dirty="0"/>
              <a:t>step can be used;</a:t>
            </a:r>
          </a:p>
          <a:p>
            <a:pPr lvl="1"/>
            <a:r>
              <a:rPr lang="en-US" altLang="zh-CN" sz="3000" dirty="0"/>
              <a:t>For bands above 3GHz, </a:t>
            </a:r>
            <a:r>
              <a:rPr lang="en-GB" sz="3000" dirty="0" smtClean="0"/>
              <a:t>N</a:t>
            </a:r>
            <a:r>
              <a:rPr lang="en-GB" sz="1900" dirty="0" smtClean="0"/>
              <a:t>REF</a:t>
            </a:r>
            <a:r>
              <a:rPr lang="en-GB" sz="3000" dirty="0" smtClean="0"/>
              <a:t> </a:t>
            </a:r>
            <a:r>
              <a:rPr lang="en-US" altLang="zh-CN" sz="3000" dirty="0"/>
              <a:t>in 300 kHz step can be used; </a:t>
            </a:r>
            <a:endParaRPr lang="zh-CN" altLang="zh-CN" sz="3000" dirty="0"/>
          </a:p>
          <a:p>
            <a:r>
              <a:rPr lang="en-US" altLang="zh-CN" dirty="0"/>
              <a:t>Whether need to support default SSB with 30kHz SCS and SSB block pattern B can be discussed in a case by case manner;</a:t>
            </a:r>
          </a:p>
          <a:p>
            <a:r>
              <a:rPr lang="en-US" altLang="zh-CN" dirty="0"/>
              <a:t>7.5 kHz UL shift should be mandatory supported for newly introduced LTE re-farming </a:t>
            </a:r>
            <a:r>
              <a:rPr lang="en-US" altLang="zh-CN" dirty="0" smtClean="0"/>
              <a:t>bands </a:t>
            </a:r>
            <a:r>
              <a:rPr lang="en-US" altLang="zh-CN" dirty="0" smtClean="0">
                <a:solidFill>
                  <a:srgbClr val="FF0000"/>
                </a:solidFill>
              </a:rPr>
              <a:t>for DSS purpose only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791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Proposals on DSS for band 48/n48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dirty="0"/>
              <a:t>Channel raster</a:t>
            </a:r>
          </a:p>
          <a:p>
            <a:pPr lvl="1"/>
            <a:r>
              <a:rPr lang="en-US" altLang="zh-CN" dirty="0"/>
              <a:t>Option 1: No change to channel raster because 300kHz granularity can be already configured by the network;</a:t>
            </a:r>
          </a:p>
          <a:p>
            <a:pPr lvl="1"/>
            <a:r>
              <a:rPr lang="en-US" altLang="zh-CN" dirty="0"/>
              <a:t>Option 2: Add explicitly 300kHz channel raster (or just a NOTE).</a:t>
            </a:r>
          </a:p>
          <a:p>
            <a:r>
              <a:rPr lang="en-US" altLang="zh-CN" dirty="0">
                <a:solidFill>
                  <a:srgbClr val="0070C0"/>
                </a:solidFill>
              </a:rPr>
              <a:t>Sync raster:</a:t>
            </a:r>
          </a:p>
          <a:p>
            <a:pPr lvl="1"/>
            <a:r>
              <a:rPr lang="en-US" altLang="zh-CN" dirty="0">
                <a:solidFill>
                  <a:srgbClr val="0070C0"/>
                </a:solidFill>
              </a:rPr>
              <a:t>MBSFN approach can be used to avoid transmission collisions between NR SSB and LTE CRS;</a:t>
            </a:r>
          </a:p>
          <a:p>
            <a:pPr lvl="1"/>
            <a:r>
              <a:rPr lang="en-US" altLang="zh-CN" dirty="0">
                <a:solidFill>
                  <a:srgbClr val="0070C0"/>
                </a:solidFill>
              </a:rPr>
              <a:t>FFS: whether further changes in SSB pattern are needed and possible;</a:t>
            </a:r>
          </a:p>
          <a:p>
            <a:r>
              <a:rPr lang="en-US" altLang="zh-CN" dirty="0"/>
              <a:t>UL 7.5kHz shift:</a:t>
            </a:r>
          </a:p>
          <a:p>
            <a:pPr lvl="1"/>
            <a:r>
              <a:rPr lang="en-US" altLang="zh-CN" dirty="0" smtClean="0"/>
              <a:t>Since there are no backwards compatibility issues with this band, make UL 7.45 kHz shift mandatory for n48</a:t>
            </a:r>
          </a:p>
          <a:p>
            <a:r>
              <a:rPr lang="en-US" altLang="zh-CN" dirty="0" smtClean="0"/>
              <a:t>With above changes DSS for band 48/n48 can be supported without new band introduced.</a:t>
            </a:r>
          </a:p>
          <a:p>
            <a:r>
              <a:rPr lang="en-US" altLang="zh-CN" dirty="0">
                <a:solidFill>
                  <a:schemeClr val="accent1"/>
                </a:solidFill>
              </a:rPr>
              <a:t>Note: at least in RAN4#92bis, there is no vendor declare on deployment of device in band n48</a:t>
            </a:r>
          </a:p>
          <a:p>
            <a:endParaRPr lang="en-US" altLang="zh-CN" dirty="0" smtClean="0"/>
          </a:p>
          <a:p>
            <a:pPr marL="457200" lvl="1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151348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1082</TotalTime>
  <Words>464</Words>
  <Application>Microsoft Office PowerPoint</Application>
  <PresentationFormat>On-screen Show (4:3)</PresentationFormat>
  <Paragraphs>37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WF on DSS between NR and LTE refarming band </vt:lpstr>
      <vt:lpstr>Background</vt:lpstr>
      <vt:lpstr>Agreement on Generic principle for DSS</vt:lpstr>
      <vt:lpstr>Agreement on DSS in existing LTE refarming bands</vt:lpstr>
      <vt:lpstr>Agreement on New LTE refarming bands in the future</vt:lpstr>
      <vt:lpstr>Proposals on DSS for band 48/n48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DSS between NR and LTE refarming band</dc:title>
  <dc:creator>liyankun</dc:creator>
  <cp:lastModifiedBy>Samsung</cp:lastModifiedBy>
  <cp:revision>35</cp:revision>
  <dcterms:created xsi:type="dcterms:W3CDTF">2006-08-16T00:00:00Z</dcterms:created>
  <dcterms:modified xsi:type="dcterms:W3CDTF">2019-10-18T01:46:10Z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C:\Users\liyankun\AppData\Local\Microsoft\Windows\INetCache\Content.Outlook\UDJ1LINV\Draft WF on DSS 48_n48 Apple.pptx</vt:lpwstr>
  </property>
</Properties>
</file>