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FC5EA-A8B6-419D-9596-3BE417D2F9D9}" v="6" dt="2019-10-17T09:48:52.6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CE8FC5EA-A8B6-419D-9596-3BE417D2F9D9}"/>
    <pc:docChg chg="undo custSel addSld delSld modSld">
      <pc:chgData name="Chu-Hsiang Huang" userId="543a1667-cf7d-4263-9c3a-2bbd98271c62" providerId="ADAL" clId="{CE8FC5EA-A8B6-419D-9596-3BE417D2F9D9}" dt="2019-10-17T09:49:23.148" v="455" actId="2696"/>
      <pc:docMkLst>
        <pc:docMk/>
      </pc:docMkLst>
      <pc:sldChg chg="modSp del">
        <pc:chgData name="Chu-Hsiang Huang" userId="543a1667-cf7d-4263-9c3a-2bbd98271c62" providerId="ADAL" clId="{CE8FC5EA-A8B6-419D-9596-3BE417D2F9D9}" dt="2019-10-17T09:49:23.148" v="455" actId="2696"/>
        <pc:sldMkLst>
          <pc:docMk/>
          <pc:sldMk cId="3725843553" sldId="256"/>
        </pc:sldMkLst>
        <pc:spChg chg="mod">
          <ac:chgData name="Chu-Hsiang Huang" userId="543a1667-cf7d-4263-9c3a-2bbd98271c62" providerId="ADAL" clId="{CE8FC5EA-A8B6-419D-9596-3BE417D2F9D9}" dt="2019-10-17T06:05:58.211" v="56" actId="20577"/>
          <ac:spMkLst>
            <pc:docMk/>
            <pc:sldMk cId="3725843553" sldId="256"/>
            <ac:spMk id="3" creationId="{62F7ED97-05FB-4219-B38E-D4D28F693A0E}"/>
          </ac:spMkLst>
        </pc:spChg>
      </pc:sldChg>
      <pc:sldChg chg="modSp">
        <pc:chgData name="Chu-Hsiang Huang" userId="543a1667-cf7d-4263-9c3a-2bbd98271c62" providerId="ADAL" clId="{CE8FC5EA-A8B6-419D-9596-3BE417D2F9D9}" dt="2019-10-17T09:24:51.444" v="225" actId="20577"/>
        <pc:sldMkLst>
          <pc:docMk/>
          <pc:sldMk cId="2276654387" sldId="257"/>
        </pc:sldMkLst>
        <pc:spChg chg="mod">
          <ac:chgData name="Chu-Hsiang Huang" userId="543a1667-cf7d-4263-9c3a-2bbd98271c62" providerId="ADAL" clId="{CE8FC5EA-A8B6-419D-9596-3BE417D2F9D9}" dt="2019-10-17T09:24:51.444" v="225" actId="20577"/>
          <ac:spMkLst>
            <pc:docMk/>
            <pc:sldMk cId="2276654387" sldId="257"/>
            <ac:spMk id="3" creationId="{BF7CAE71-A341-4D6A-B75D-89DF0312767B}"/>
          </ac:spMkLst>
        </pc:spChg>
      </pc:sldChg>
      <pc:sldChg chg="modSp">
        <pc:chgData name="Chu-Hsiang Huang" userId="543a1667-cf7d-4263-9c3a-2bbd98271c62" providerId="ADAL" clId="{CE8FC5EA-A8B6-419D-9596-3BE417D2F9D9}" dt="2019-10-17T09:29:03.513" v="368" actId="20577"/>
        <pc:sldMkLst>
          <pc:docMk/>
          <pc:sldMk cId="2420877455" sldId="258"/>
        </pc:sldMkLst>
        <pc:spChg chg="mod">
          <ac:chgData name="Chu-Hsiang Huang" userId="543a1667-cf7d-4263-9c3a-2bbd98271c62" providerId="ADAL" clId="{CE8FC5EA-A8B6-419D-9596-3BE417D2F9D9}" dt="2019-10-17T09:29:03.513" v="368" actId="20577"/>
          <ac:spMkLst>
            <pc:docMk/>
            <pc:sldMk cId="2420877455" sldId="258"/>
            <ac:spMk id="3" creationId="{BC169BE5-ADAD-44D1-BF78-D278B7444D87}"/>
          </ac:spMkLst>
        </pc:spChg>
      </pc:sldChg>
      <pc:sldChg chg="addSp delSp modSp">
        <pc:chgData name="Chu-Hsiang Huang" userId="543a1667-cf7d-4263-9c3a-2bbd98271c62" providerId="ADAL" clId="{CE8FC5EA-A8B6-419D-9596-3BE417D2F9D9}" dt="2019-10-17T09:35:23.080" v="395" actId="1035"/>
        <pc:sldMkLst>
          <pc:docMk/>
          <pc:sldMk cId="3490940459" sldId="260"/>
        </pc:sldMkLst>
        <pc:spChg chg="mod">
          <ac:chgData name="Chu-Hsiang Huang" userId="543a1667-cf7d-4263-9c3a-2bbd98271c62" providerId="ADAL" clId="{CE8FC5EA-A8B6-419D-9596-3BE417D2F9D9}" dt="2019-10-17T09:35:16.889" v="388" actId="14"/>
          <ac:spMkLst>
            <pc:docMk/>
            <pc:sldMk cId="3490940459" sldId="260"/>
            <ac:spMk id="3" creationId="{C5E9E53A-BF10-4875-8F44-3064492959D0}"/>
          </ac:spMkLst>
        </pc:spChg>
        <pc:graphicFrameChg chg="mod">
          <ac:chgData name="Chu-Hsiang Huang" userId="543a1667-cf7d-4263-9c3a-2bbd98271c62" providerId="ADAL" clId="{CE8FC5EA-A8B6-419D-9596-3BE417D2F9D9}" dt="2019-10-17T09:35:12.232" v="386" actId="1076"/>
          <ac:graphicFrameMkLst>
            <pc:docMk/>
            <pc:sldMk cId="3490940459" sldId="260"/>
            <ac:graphicFrameMk id="4" creationId="{6B4B4233-4EA5-4253-AA50-DC0F121D6FF0}"/>
          </ac:graphicFrameMkLst>
        </pc:graphicFrameChg>
        <pc:graphicFrameChg chg="add del mod">
          <ac:chgData name="Chu-Hsiang Huang" userId="543a1667-cf7d-4263-9c3a-2bbd98271c62" providerId="ADAL" clId="{CE8FC5EA-A8B6-419D-9596-3BE417D2F9D9}" dt="2019-10-17T09:35:23.080" v="395" actId="1035"/>
          <ac:graphicFrameMkLst>
            <pc:docMk/>
            <pc:sldMk cId="3490940459" sldId="260"/>
            <ac:graphicFrameMk id="5" creationId="{08A1457C-8FE8-46C4-9A43-5EA30376FBAC}"/>
          </ac:graphicFrameMkLst>
        </pc:graphicFrameChg>
      </pc:sldChg>
      <pc:sldChg chg="modSp add">
        <pc:chgData name="Chu-Hsiang Huang" userId="543a1667-cf7d-4263-9c3a-2bbd98271c62" providerId="ADAL" clId="{CE8FC5EA-A8B6-419D-9596-3BE417D2F9D9}" dt="2019-10-17T09:49:13.499" v="454" actId="20577"/>
        <pc:sldMkLst>
          <pc:docMk/>
          <pc:sldMk cId="3771030020" sldId="261"/>
        </pc:sldMkLst>
        <pc:spChg chg="mod">
          <ac:chgData name="Chu-Hsiang Huang" userId="543a1667-cf7d-4263-9c3a-2bbd98271c62" providerId="ADAL" clId="{CE8FC5EA-A8B6-419D-9596-3BE417D2F9D9}" dt="2019-10-17T09:48:57.313" v="430" actId="20577"/>
          <ac:spMkLst>
            <pc:docMk/>
            <pc:sldMk cId="3771030020" sldId="261"/>
            <ac:spMk id="2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9:13.499" v="454" actId="20577"/>
          <ac:spMkLst>
            <pc:docMk/>
            <pc:sldMk cId="3771030020" sldId="261"/>
            <ac:spMk id="3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8:24.541" v="408" actId="14100"/>
          <ac:spMkLst>
            <pc:docMk/>
            <pc:sldMk cId="3771030020" sldId="261"/>
            <ac:spMk id="4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8:45.120" v="420" actId="6549"/>
          <ac:spMkLst>
            <pc:docMk/>
            <pc:sldMk cId="3771030020" sldId="261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CE97C4BD-0B8A-4335-94D7-58389DD49A67}"/>
    <pc:docChg chg="custSel modSld">
      <pc:chgData name="Chu-Hsiang Huang" userId="543a1667-cf7d-4263-9c3a-2bbd98271c62" providerId="ADAL" clId="{CE97C4BD-0B8A-4335-94D7-58389DD49A67}" dt="2019-10-18T04:17:56.539" v="257" actId="20577"/>
      <pc:docMkLst>
        <pc:docMk/>
      </pc:docMkLst>
      <pc:sldChg chg="modSp">
        <pc:chgData name="Chu-Hsiang Huang" userId="543a1667-cf7d-4263-9c3a-2bbd98271c62" providerId="ADAL" clId="{CE97C4BD-0B8A-4335-94D7-58389DD49A67}" dt="2019-10-18T04:17:56.539" v="257" actId="20577"/>
        <pc:sldMkLst>
          <pc:docMk/>
          <pc:sldMk cId="2276654387" sldId="257"/>
        </pc:sldMkLst>
        <pc:spChg chg="mod">
          <ac:chgData name="Chu-Hsiang Huang" userId="543a1667-cf7d-4263-9c3a-2bbd98271c62" providerId="ADAL" clId="{CE97C4BD-0B8A-4335-94D7-58389DD49A67}" dt="2019-10-18T04:17:56.539" v="257" actId="20577"/>
          <ac:spMkLst>
            <pc:docMk/>
            <pc:sldMk cId="2276654387" sldId="257"/>
            <ac:spMk id="3" creationId="{BF7CAE71-A341-4D6A-B75D-89DF0312767B}"/>
          </ac:spMkLst>
        </pc:spChg>
        <pc:graphicFrameChg chg="mod modGraphic">
          <ac:chgData name="Chu-Hsiang Huang" userId="543a1667-cf7d-4263-9c3a-2bbd98271c62" providerId="ADAL" clId="{CE97C4BD-0B8A-4335-94D7-58389DD49A67}" dt="2019-10-18T04:13:08.743" v="55" actId="1076"/>
          <ac:graphicFrameMkLst>
            <pc:docMk/>
            <pc:sldMk cId="2276654387" sldId="257"/>
            <ac:graphicFrameMk id="4" creationId="{5DF7B8CC-3FAF-4ABC-8D57-036D7EE81886}"/>
          </ac:graphicFrameMkLst>
        </pc:graphicFrameChg>
      </pc:sldChg>
      <pc:sldChg chg="modSp">
        <pc:chgData name="Chu-Hsiang Huang" userId="543a1667-cf7d-4263-9c3a-2bbd98271c62" providerId="ADAL" clId="{CE97C4BD-0B8A-4335-94D7-58389DD49A67}" dt="2019-10-17T10:48:34.667" v="0" actId="313"/>
        <pc:sldMkLst>
          <pc:docMk/>
          <pc:sldMk cId="3771030020" sldId="261"/>
        </pc:sldMkLst>
        <pc:spChg chg="mod">
          <ac:chgData name="Chu-Hsiang Huang" userId="543a1667-cf7d-4263-9c3a-2bbd98271c62" providerId="ADAL" clId="{CE97C4BD-0B8A-4335-94D7-58389DD49A67}" dt="2019-10-17T10:48:34.667" v="0" actId="313"/>
          <ac:spMkLst>
            <pc:docMk/>
            <pc:sldMk cId="3771030020" sldId="261"/>
            <ac:spMk id="4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58CC0C5B-0B77-449B-BBB7-E02CBD9385F3}"/>
    <pc:docChg chg="modSld">
      <pc:chgData name="Chu-Hsiang Huang" userId="543a1667-cf7d-4263-9c3a-2bbd98271c62" providerId="ADAL" clId="{58CC0C5B-0B77-449B-BBB7-E02CBD9385F3}" dt="2019-10-18T06:38:41.083" v="5" actId="20577"/>
      <pc:docMkLst>
        <pc:docMk/>
      </pc:docMkLst>
      <pc:sldChg chg="modSp">
        <pc:chgData name="Chu-Hsiang Huang" userId="543a1667-cf7d-4263-9c3a-2bbd98271c62" providerId="ADAL" clId="{58CC0C5B-0B77-449B-BBB7-E02CBD9385F3}" dt="2019-10-18T06:38:41.083" v="5" actId="20577"/>
        <pc:sldMkLst>
          <pc:docMk/>
          <pc:sldMk cId="3771030020" sldId="261"/>
        </pc:sldMkLst>
        <pc:spChg chg="mod">
          <ac:chgData name="Chu-Hsiang Huang" userId="543a1667-cf7d-4263-9c3a-2bbd98271c62" providerId="ADAL" clId="{58CC0C5B-0B77-449B-BBB7-E02CBD9385F3}" dt="2019-10-18T06:38:41.083" v="5" actId="20577"/>
          <ac:spMkLst>
            <pc:docMk/>
            <pc:sldMk cId="3771030020" sldId="261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1A862-E6A7-4C08-9CAF-652939337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F9652F-4985-4936-9905-B26481A762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21D42-8B13-4AAB-9D51-4A26DA57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19A5C-1B58-45FB-9C88-D207CB788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20B84-EAA4-4AE0-BEF0-ACD1DBF6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2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969BE-23A1-4260-87EA-961E1DDA2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75BAC-62E3-446B-BCA8-7E6FEB27B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98134-2ACB-41F9-B8D4-783AB46B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C662D-5C73-4ABC-95AF-07E901BB5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AF48F-C019-4A6B-8DAD-D02FAFCF2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22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E3E56B-9BAD-479A-8368-D511FF4725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890DAD-A1AC-495C-999B-BA1800F13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CFF5D-7222-4A77-B757-47316122C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4F484-5395-4C95-A628-AE46ED442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4198F-45EC-4138-87FC-349AC6BA9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6573A-E663-4E6B-B00F-7D1168B6F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6588C-2DCA-4A6B-A807-E57588166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E1A84-A7D8-4A79-915D-905906E7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7379F-5AA7-478B-A083-67A4450FB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0111E-E168-4F78-B489-AD5277504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93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2F571-0BCA-4AAA-8941-7880163DE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B72B6-BD5E-4AED-9F38-A86EA603A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96661-F719-4170-AA53-49B5926B1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5BDEF-BB39-4E34-AD3D-2631776A0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498B2-B5A3-4C57-981B-120C2830F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4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1E774-C627-4CED-8597-D00ADFCA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02A90-DF7C-4351-B535-C1CBC49387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67E16-F1E1-4044-A7EE-E05CA0813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5ABABD-24BE-4AA8-AD96-1B4C25EC2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3737B4-7840-4ED2-83B4-D9D1D01EB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BB27E-4627-4EF9-A604-5F69F4CE8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6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F5A89-FA2B-4CBF-87F2-4431F7FF6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AA152-2F33-49BA-BA52-07B631CF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222DE-4F75-4DC6-A654-56A48AC6E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1BD5E-7054-44CF-A19A-F7E05B2008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96F866-799A-44C0-AC73-D1EF06A0A6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C4D134-1CD6-4F73-B987-E67161F77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8D160E-6D68-4EE2-8318-C41BE7CF3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40304D-BEDF-40CE-9184-78840F335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7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A2C05-1E43-48ED-95A6-450750A80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9E25FD-AB5B-4F0A-B21C-0DEEB4A6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67B64A-0678-46C6-BC04-F8731AABA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5DECCD-9F7E-44B7-876C-666598836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14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F35323-5F7C-4DFC-9F40-CB2B2161D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4D86A7-B518-4F30-800C-707CA2358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4A7C7-1EE5-4628-B556-6AEF3C27D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80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E5FC2-DD33-4726-A406-E5AEB60C8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821CE-18DF-4A65-BEAB-312E6D8AD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BC5215-5F66-49CB-B872-F1A08E883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289A1F-29F1-4035-8F83-DF47B56EE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27346-FBDE-494B-AC2C-80799A895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692DE-9529-44B0-945A-0C4CCA5DA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70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2F854-093E-4A6E-99D9-D4BF9101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B1F617-A48D-4914-AAA2-B412DCB4B2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3D7BFF-9E6D-46E1-829B-3E2E28335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36407-282E-497A-994F-0E95094A6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8D0736-5A15-432B-A8EC-B3445432C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108650-A1CA-4082-99E3-28C59F62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1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ED81A7-C8FF-4FCA-9E93-35F6061ED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80A89-19BC-4207-BF7A-8C28DB337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D24BC-B4B9-4915-9FEE-783C1B96A6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B34B0-A8ED-4111-9EAD-320F9A05FD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967DA-39F3-4293-8916-737FEBFA93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38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5G Broadcasting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63346" y="511727"/>
            <a:ext cx="7663582" cy="8101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#92bis	                                               </a:t>
            </a:r>
          </a:p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Chongqing , China, 14th August – 18th October,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Arial" panose="020B0604020202020204" pitchFamily="34" charset="0"/>
                <a:cs typeface="Arial" panose="020B0604020202020204" pitchFamily="34" charset="0"/>
              </a:rPr>
              <a:t>R4-1912849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24363-096C-4B33-B3AF-BE8B2F280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CAE71-A341-4D6A-B75D-89DF03127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88" y="1347452"/>
            <a:ext cx="10515600" cy="5510548"/>
          </a:xfrm>
        </p:spPr>
        <p:txBody>
          <a:bodyPr>
            <a:normAutofit/>
          </a:bodyPr>
          <a:lstStyle/>
          <a:p>
            <a:r>
              <a:rPr lang="en-US" dirty="0"/>
              <a:t>MBSFN measurement period</a:t>
            </a:r>
          </a:p>
          <a:p>
            <a:pPr lvl="1"/>
            <a:r>
              <a:rPr lang="en-US" dirty="0"/>
              <a:t>Long numerology: MAX(640 </a:t>
            </a:r>
            <a:r>
              <a:rPr lang="en-US" dirty="0" err="1"/>
              <a:t>ms</a:t>
            </a:r>
            <a:r>
              <a:rPr lang="en-US" dirty="0"/>
              <a:t>, period during which the UE decodes 5 symbols containing PMCH transmissions) </a:t>
            </a:r>
          </a:p>
          <a:p>
            <a:pPr lvl="1"/>
            <a:r>
              <a:rPr lang="en-US" dirty="0"/>
              <a:t>Short numerology: follow legacy MBFSN measurement period</a:t>
            </a:r>
          </a:p>
          <a:p>
            <a:r>
              <a:rPr lang="en-US" dirty="0"/>
              <a:t>The current measurement requirements on </a:t>
            </a:r>
            <a:r>
              <a:rPr lang="en-US" dirty="0" err="1"/>
              <a:t>FeMBMS</a:t>
            </a:r>
            <a:r>
              <a:rPr lang="en-US" dirty="0"/>
              <a:t>/Unicast-mixed carrier in R14 can be reused in R16 for LTE-based 5G terrestrial broadcast</a:t>
            </a:r>
          </a:p>
          <a:p>
            <a:r>
              <a:rPr lang="en-US" dirty="0"/>
              <a:t>MCH BLER report period</a:t>
            </a:r>
          </a:p>
          <a:p>
            <a:pPr lvl="1"/>
            <a:r>
              <a:rPr lang="en-US" dirty="0"/>
              <a:t>Follow legacy MBSFN</a:t>
            </a:r>
          </a:p>
          <a:p>
            <a:r>
              <a:rPr lang="en-US" dirty="0"/>
              <a:t>Phase synchronization accuracy</a:t>
            </a:r>
          </a:p>
          <a:p>
            <a:pPr lvl="1"/>
            <a:r>
              <a:rPr lang="en-US" dirty="0"/>
              <a:t>Companies are encouraged to provide</a:t>
            </a:r>
            <a:br>
              <a:rPr lang="en-US" dirty="0"/>
            </a:br>
            <a:r>
              <a:rPr lang="en-US" dirty="0"/>
              <a:t>analysis or simulation results to </a:t>
            </a:r>
            <a:br>
              <a:rPr lang="en-US" dirty="0"/>
            </a:br>
            <a:r>
              <a:rPr lang="en-US" dirty="0"/>
              <a:t>determine the 300us CP length requirement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DF7B8CC-3FAF-4ABC-8D57-036D7EE81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398961"/>
              </p:ext>
            </p:extLst>
          </p:nvPr>
        </p:nvGraphicFramePr>
        <p:xfrm>
          <a:off x="6778748" y="5391400"/>
          <a:ext cx="4264660" cy="6400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93010">
                  <a:extLst>
                    <a:ext uri="{9D8B030D-6E8A-4147-A177-3AD203B41FA5}">
                      <a16:colId xmlns:a16="http://schemas.microsoft.com/office/drawing/2014/main" val="655651503"/>
                    </a:ext>
                  </a:extLst>
                </a:gridCol>
                <a:gridCol w="1771650">
                  <a:extLst>
                    <a:ext uri="{9D8B030D-6E8A-4147-A177-3AD203B41FA5}">
                      <a16:colId xmlns:a16="http://schemas.microsoft.com/office/drawing/2014/main" val="30945882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CP length for MBSFN subframe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Requirement 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249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µs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 5 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091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µs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TBD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150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654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BD71-9F69-4D53-B9CB-BC97FC81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69BE5-ADAD-44D1-BF78-D278B7444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5519"/>
            <a:ext cx="10515600" cy="5272481"/>
          </a:xfrm>
        </p:spPr>
        <p:txBody>
          <a:bodyPr>
            <a:normAutofit/>
          </a:bodyPr>
          <a:lstStyle/>
          <a:p>
            <a:r>
              <a:rPr lang="en-US" dirty="0"/>
              <a:t>Numerology switch interruption requirement</a:t>
            </a:r>
          </a:p>
          <a:p>
            <a:pPr lvl="1"/>
            <a:r>
              <a:rPr lang="en-US" dirty="0"/>
              <a:t>Option 1(HW): The current numerology switching delay requirements and interruption requirements due to numerology switching in R14 can be reused in R16 for LTE-based 5G terrestrial broadcast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dirty="0"/>
              <a:t>Cell identification and detection requirement</a:t>
            </a:r>
          </a:p>
          <a:p>
            <a:pPr lvl="1"/>
            <a:r>
              <a:rPr lang="en-US" dirty="0"/>
              <a:t>No additional requirement is needed, legacy requirement applies to Rel-16 for mixed cells</a:t>
            </a:r>
          </a:p>
          <a:p>
            <a:r>
              <a:rPr lang="en-US" dirty="0"/>
              <a:t>RSRP/RSRQ accuracy requirement</a:t>
            </a:r>
          </a:p>
          <a:p>
            <a:pPr lvl="1"/>
            <a:r>
              <a:rPr lang="en-US" dirty="0"/>
              <a:t>Follow legacy MBSFN accuracy requirement</a:t>
            </a:r>
          </a:p>
        </p:txBody>
      </p:sp>
    </p:spTree>
    <p:extLst>
      <p:ext uri="{BB962C8B-B14F-4D97-AF65-F5344CB8AC3E}">
        <p14:creationId xmlns:p14="http://schemas.microsoft.com/office/powerpoint/2010/main" val="2420877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D0141-4213-47B5-BB07-68F5AB177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RSRP report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1EEBA-957A-4D1E-83CC-9FBF21231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Option 1 (QC)</a:t>
            </a:r>
          </a:p>
          <a:p>
            <a:pPr lvl="2"/>
            <a:r>
              <a:rPr lang="en-GB" dirty="0"/>
              <a:t>For long numerology with 370.37Hz SCS</a:t>
            </a:r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r>
              <a:rPr lang="en-GB" dirty="0"/>
              <a:t>For short numerology with 2.5kHz SCS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07C66E-87E8-43CD-BC65-F18C6CC74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928201"/>
              </p:ext>
            </p:extLst>
          </p:nvPr>
        </p:nvGraphicFramePr>
        <p:xfrm>
          <a:off x="2057278" y="2697480"/>
          <a:ext cx="5040630" cy="146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3728596372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4092009136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29620304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75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-156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7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-155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18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-155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6805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394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-62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841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-61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00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-60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dBm / 370Hz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1961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2136FBD-1257-4556-B525-72730D5D06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24499"/>
              </p:ext>
            </p:extLst>
          </p:nvPr>
        </p:nvGraphicFramePr>
        <p:xfrm>
          <a:off x="2057278" y="4713923"/>
          <a:ext cx="5040630" cy="146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2387199770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424245545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7041818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506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-148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10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MBSFN_RSRP_01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-148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-147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604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-147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-146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176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1306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-54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-53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809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-53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-52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28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-52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 dirty="0">
                          <a:effectLst/>
                        </a:rPr>
                        <a:t> MBSFN_RSRP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dBm / 2.5 kHz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12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207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D5F94-DB1C-4B34-BDE3-89276B069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RSRQ report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9E53A-BF10-4875-8F44-306449295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For long numerology with 370.37Hz SCS</a:t>
            </a:r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1"/>
            <a:r>
              <a:rPr lang="en-GB" dirty="0"/>
              <a:t>For short numerology with 2.5kHz SCS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4B4233-4EA5-4253-AA50-DC0F121D6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53580"/>
              </p:ext>
            </p:extLst>
          </p:nvPr>
        </p:nvGraphicFramePr>
        <p:xfrm>
          <a:off x="2065667" y="2262886"/>
          <a:ext cx="5040630" cy="1280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3915724127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3011839739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34921744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967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MBSFN_RSRQ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 dirty="0">
                          <a:effectLst/>
                        </a:rPr>
                        <a:t> -38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27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-39.0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-38.3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1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-38.3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-37.6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841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-17.7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2305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7333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A1457C-8FE8-46C4-9A43-5EA30376F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365084"/>
              </p:ext>
            </p:extLst>
          </p:nvPr>
        </p:nvGraphicFramePr>
        <p:xfrm>
          <a:off x="2065667" y="4626258"/>
          <a:ext cx="5040630" cy="1280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2536087787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025196515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12127929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Reported value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36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2278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-31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-30.4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413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-30.4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-29.8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772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92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-13.6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581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MBSFN_RSRQ_31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020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940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50F414-F428-49BD-B7B1-317B9D67AC41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bcc01d59-85de-4ef9-881e-76d8b6a6f84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604778C-1CE9-407A-9A3C-231F67931F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D6A734-9384-4FA0-BC49-F6430FECE0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577</Words>
  <Application>Microsoft Office PowerPoint</Application>
  <PresentationFormat>Widescreen</PresentationFormat>
  <Paragraphs>136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Office Theme</vt:lpstr>
      <vt:lpstr>Way Forward on 5G Broadcasting</vt:lpstr>
      <vt:lpstr>RRM Requirement</vt:lpstr>
      <vt:lpstr>RRM Requirement</vt:lpstr>
      <vt:lpstr>RSRP report mapping</vt:lpstr>
      <vt:lpstr>RSRQ report mapping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5G Broadcasting</dc:title>
  <dc:creator>Chu-Hsiang Huang</dc:creator>
  <cp:lastModifiedBy>Chu-Hsiang Huang</cp:lastModifiedBy>
  <cp:revision>3</cp:revision>
  <dcterms:created xsi:type="dcterms:W3CDTF">2019-10-10T22:16:19Z</dcterms:created>
  <dcterms:modified xsi:type="dcterms:W3CDTF">2019-10-18T06:38:42Z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</Properties>
</file>