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4"/>
  </p:sldMasterIdLst>
  <p:sldIdLst>
    <p:sldId id="256" r:id="rId5"/>
    <p:sldId id="257" r:id="rId6"/>
    <p:sldId id="258" r:id="rId7"/>
    <p:sldId id="259"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BD4B5A-CBD2-429A-95F6-0DF086361802}" v="44" dt="2019-10-17T11:53:08.036"/>
    <p1510:client id="{B623D8CB-8F38-472C-8E20-FCEE5037E20C}" v="5" dt="2019-10-18T01:43:06.8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78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in Han" userId="5ec176c8-1965-4ccf-9e9f-274ce7878b3b" providerId="ADAL" clId="{B623D8CB-8F38-472C-8E20-FCEE5037E20C}"/>
    <pc:docChg chg="modSld">
      <pc:chgData name="Bin Han" userId="5ec176c8-1965-4ccf-9e9f-274ce7878b3b" providerId="ADAL" clId="{B623D8CB-8F38-472C-8E20-FCEE5037E20C}" dt="2019-10-18T03:38:07.706" v="35" actId="20577"/>
      <pc:docMkLst>
        <pc:docMk/>
      </pc:docMkLst>
      <pc:sldChg chg="modSp">
        <pc:chgData name="Bin Han" userId="5ec176c8-1965-4ccf-9e9f-274ce7878b3b" providerId="ADAL" clId="{B623D8CB-8F38-472C-8E20-FCEE5037E20C}" dt="2019-10-18T03:38:07.706" v="35" actId="20577"/>
        <pc:sldMkLst>
          <pc:docMk/>
          <pc:sldMk cId="2698164170" sldId="256"/>
        </pc:sldMkLst>
        <pc:spChg chg="mod">
          <ac:chgData name="Bin Han" userId="5ec176c8-1965-4ccf-9e9f-274ce7878b3b" providerId="ADAL" clId="{B623D8CB-8F38-472C-8E20-FCEE5037E20C}" dt="2019-10-18T03:08:45.099" v="25" actId="20577"/>
          <ac:spMkLst>
            <pc:docMk/>
            <pc:sldMk cId="2698164170" sldId="256"/>
            <ac:spMk id="3" creationId="{AD6648A2-01B7-4859-8B78-EA531F126435}"/>
          </ac:spMkLst>
        </pc:spChg>
        <pc:spChg chg="mod">
          <ac:chgData name="Bin Han" userId="5ec176c8-1965-4ccf-9e9f-274ce7878b3b" providerId="ADAL" clId="{B623D8CB-8F38-472C-8E20-FCEE5037E20C}" dt="2019-10-18T03:38:07.706" v="35" actId="20577"/>
          <ac:spMkLst>
            <pc:docMk/>
            <pc:sldMk cId="2698164170" sldId="256"/>
            <ac:spMk id="5" creationId="{457A92AE-7F88-411F-A024-D1977BCA88FE}"/>
          </ac:spMkLst>
        </pc:spChg>
      </pc:sldChg>
      <pc:sldChg chg="modSp">
        <pc:chgData name="Bin Han" userId="5ec176c8-1965-4ccf-9e9f-274ce7878b3b" providerId="ADAL" clId="{B623D8CB-8F38-472C-8E20-FCEE5037E20C}" dt="2019-10-18T00:52:33.663" v="0"/>
        <pc:sldMkLst>
          <pc:docMk/>
          <pc:sldMk cId="2158683140" sldId="258"/>
        </pc:sldMkLst>
        <pc:spChg chg="mod">
          <ac:chgData name="Bin Han" userId="5ec176c8-1965-4ccf-9e9f-274ce7878b3b" providerId="ADAL" clId="{B623D8CB-8F38-472C-8E20-FCEE5037E20C}" dt="2019-10-18T00:52:33.663" v="0"/>
          <ac:spMkLst>
            <pc:docMk/>
            <pc:sldMk cId="2158683140" sldId="258"/>
            <ac:spMk id="3" creationId="{487F82F7-E8F9-451C-A217-AEC4FEBA279D}"/>
          </ac:spMkLst>
        </pc:spChg>
      </pc:sldChg>
    </pc:docChg>
  </pc:docChgLst>
  <pc:docChgLst>
    <pc:chgData name="Bin Han" userId="5ec176c8-1965-4ccf-9e9f-274ce7878b3b" providerId="ADAL" clId="{D0D1E380-AF5C-484B-ACC2-7FE4EDAC7B34}"/>
    <pc:docChg chg="modSld">
      <pc:chgData name="Bin Han" userId="5ec176c8-1965-4ccf-9e9f-274ce7878b3b" providerId="ADAL" clId="{D0D1E380-AF5C-484B-ACC2-7FE4EDAC7B34}" dt="2019-10-17T12:25:02.581" v="3" actId="20577"/>
      <pc:docMkLst>
        <pc:docMk/>
      </pc:docMkLst>
      <pc:sldChg chg="modSp">
        <pc:chgData name="Bin Han" userId="5ec176c8-1965-4ccf-9e9f-274ce7878b3b" providerId="ADAL" clId="{D0D1E380-AF5C-484B-ACC2-7FE4EDAC7B34}" dt="2019-10-17T12:24:53.432" v="1" actId="20577"/>
        <pc:sldMkLst>
          <pc:docMk/>
          <pc:sldMk cId="2698164170" sldId="256"/>
        </pc:sldMkLst>
        <pc:spChg chg="mod">
          <ac:chgData name="Bin Han" userId="5ec176c8-1965-4ccf-9e9f-274ce7878b3b" providerId="ADAL" clId="{D0D1E380-AF5C-484B-ACC2-7FE4EDAC7B34}" dt="2019-10-17T12:24:53.432" v="1" actId="20577"/>
          <ac:spMkLst>
            <pc:docMk/>
            <pc:sldMk cId="2698164170" sldId="256"/>
            <ac:spMk id="3" creationId="{AD6648A2-01B7-4859-8B78-EA531F126435}"/>
          </ac:spMkLst>
        </pc:spChg>
      </pc:sldChg>
      <pc:sldChg chg="modSp">
        <pc:chgData name="Bin Han" userId="5ec176c8-1965-4ccf-9e9f-274ce7878b3b" providerId="ADAL" clId="{D0D1E380-AF5C-484B-ACC2-7FE4EDAC7B34}" dt="2019-10-17T12:25:02.581" v="3" actId="20577"/>
        <pc:sldMkLst>
          <pc:docMk/>
          <pc:sldMk cId="3401087129" sldId="257"/>
        </pc:sldMkLst>
        <pc:spChg chg="mod">
          <ac:chgData name="Bin Han" userId="5ec176c8-1965-4ccf-9e9f-274ce7878b3b" providerId="ADAL" clId="{D0D1E380-AF5C-484B-ACC2-7FE4EDAC7B34}" dt="2019-10-17T12:25:02.581" v="3" actId="20577"/>
          <ac:spMkLst>
            <pc:docMk/>
            <pc:sldMk cId="3401087129" sldId="257"/>
            <ac:spMk id="3" creationId="{8534EF01-298F-49CD-93ED-D6C08D23C9BD}"/>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335074-15C9-4D01-B2F2-0456AAE1209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F47BDF2-CA88-47D1-BB36-5599669B64F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7BE7241-56D6-44F5-A25E-E0D1773B54B4}"/>
              </a:ext>
            </a:extLst>
          </p:cNvPr>
          <p:cNvSpPr>
            <a:spLocks noGrp="1"/>
          </p:cNvSpPr>
          <p:nvPr>
            <p:ph type="dt" sz="half" idx="10"/>
          </p:nvPr>
        </p:nvSpPr>
        <p:spPr/>
        <p:txBody>
          <a:bodyPr/>
          <a:lstStyle/>
          <a:p>
            <a:fld id="{397DB832-632E-4087-AEF7-A61AAA187AD3}" type="datetimeFigureOut">
              <a:rPr lang="en-US" smtClean="0"/>
              <a:t>10/18/2019</a:t>
            </a:fld>
            <a:endParaRPr lang="en-US"/>
          </a:p>
        </p:txBody>
      </p:sp>
      <p:sp>
        <p:nvSpPr>
          <p:cNvPr id="5" name="Footer Placeholder 4">
            <a:extLst>
              <a:ext uri="{FF2B5EF4-FFF2-40B4-BE49-F238E27FC236}">
                <a16:creationId xmlns:a16="http://schemas.microsoft.com/office/drawing/2014/main" id="{05D2CD6D-2373-4C5D-86BC-3B1CB45270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BEAF49-332D-4ACA-90A9-EB3A0EC2A4BC}"/>
              </a:ext>
            </a:extLst>
          </p:cNvPr>
          <p:cNvSpPr>
            <a:spLocks noGrp="1"/>
          </p:cNvSpPr>
          <p:nvPr>
            <p:ph type="sldNum" sz="quarter" idx="12"/>
          </p:nvPr>
        </p:nvSpPr>
        <p:spPr/>
        <p:txBody>
          <a:bodyPr/>
          <a:lstStyle/>
          <a:p>
            <a:fld id="{5D801215-5E33-45A6-AA3F-EB3CA4DAC43A}" type="slidenum">
              <a:rPr lang="en-US" smtClean="0"/>
              <a:t>‹#›</a:t>
            </a:fld>
            <a:endParaRPr lang="en-US"/>
          </a:p>
        </p:txBody>
      </p:sp>
    </p:spTree>
    <p:extLst>
      <p:ext uri="{BB962C8B-B14F-4D97-AF65-F5344CB8AC3E}">
        <p14:creationId xmlns:p14="http://schemas.microsoft.com/office/powerpoint/2010/main" val="9359131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DBAB16-E1DA-4E80-BE8D-0EABD703840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FA3EC97-1803-493E-9E0C-71ABE198F9A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2B6242-5753-47FA-AEB0-5CD5CB69A615}"/>
              </a:ext>
            </a:extLst>
          </p:cNvPr>
          <p:cNvSpPr>
            <a:spLocks noGrp="1"/>
          </p:cNvSpPr>
          <p:nvPr>
            <p:ph type="dt" sz="half" idx="10"/>
          </p:nvPr>
        </p:nvSpPr>
        <p:spPr/>
        <p:txBody>
          <a:bodyPr/>
          <a:lstStyle/>
          <a:p>
            <a:fld id="{397DB832-632E-4087-AEF7-A61AAA187AD3}" type="datetimeFigureOut">
              <a:rPr lang="en-US" smtClean="0"/>
              <a:t>10/18/2019</a:t>
            </a:fld>
            <a:endParaRPr lang="en-US"/>
          </a:p>
        </p:txBody>
      </p:sp>
      <p:sp>
        <p:nvSpPr>
          <p:cNvPr id="5" name="Footer Placeholder 4">
            <a:extLst>
              <a:ext uri="{FF2B5EF4-FFF2-40B4-BE49-F238E27FC236}">
                <a16:creationId xmlns:a16="http://schemas.microsoft.com/office/drawing/2014/main" id="{C8C651F0-39F4-43FA-AD98-1D340D04A9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2D218E2-D907-449A-AABE-5CC0F2EBE519}"/>
              </a:ext>
            </a:extLst>
          </p:cNvPr>
          <p:cNvSpPr>
            <a:spLocks noGrp="1"/>
          </p:cNvSpPr>
          <p:nvPr>
            <p:ph type="sldNum" sz="quarter" idx="12"/>
          </p:nvPr>
        </p:nvSpPr>
        <p:spPr/>
        <p:txBody>
          <a:bodyPr/>
          <a:lstStyle/>
          <a:p>
            <a:fld id="{5D801215-5E33-45A6-AA3F-EB3CA4DAC43A}" type="slidenum">
              <a:rPr lang="en-US" smtClean="0"/>
              <a:t>‹#›</a:t>
            </a:fld>
            <a:endParaRPr lang="en-US"/>
          </a:p>
        </p:txBody>
      </p:sp>
    </p:spTree>
    <p:extLst>
      <p:ext uri="{BB962C8B-B14F-4D97-AF65-F5344CB8AC3E}">
        <p14:creationId xmlns:p14="http://schemas.microsoft.com/office/powerpoint/2010/main" val="11509332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53B3289-DBE4-412D-B9DC-17CB83AB78C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2E20B6E-D804-4E53-9962-DA0D9920768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8F02C2-745A-4DE8-8A1A-97AF2B98E3F5}"/>
              </a:ext>
            </a:extLst>
          </p:cNvPr>
          <p:cNvSpPr>
            <a:spLocks noGrp="1"/>
          </p:cNvSpPr>
          <p:nvPr>
            <p:ph type="dt" sz="half" idx="10"/>
          </p:nvPr>
        </p:nvSpPr>
        <p:spPr/>
        <p:txBody>
          <a:bodyPr/>
          <a:lstStyle/>
          <a:p>
            <a:fld id="{397DB832-632E-4087-AEF7-A61AAA187AD3}" type="datetimeFigureOut">
              <a:rPr lang="en-US" smtClean="0"/>
              <a:t>10/18/2019</a:t>
            </a:fld>
            <a:endParaRPr lang="en-US"/>
          </a:p>
        </p:txBody>
      </p:sp>
      <p:sp>
        <p:nvSpPr>
          <p:cNvPr id="5" name="Footer Placeholder 4">
            <a:extLst>
              <a:ext uri="{FF2B5EF4-FFF2-40B4-BE49-F238E27FC236}">
                <a16:creationId xmlns:a16="http://schemas.microsoft.com/office/drawing/2014/main" id="{15293688-E455-4BF3-A669-3AE434C496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8A5C75-C518-47A0-A679-07CED135A9D3}"/>
              </a:ext>
            </a:extLst>
          </p:cNvPr>
          <p:cNvSpPr>
            <a:spLocks noGrp="1"/>
          </p:cNvSpPr>
          <p:nvPr>
            <p:ph type="sldNum" sz="quarter" idx="12"/>
          </p:nvPr>
        </p:nvSpPr>
        <p:spPr/>
        <p:txBody>
          <a:bodyPr/>
          <a:lstStyle/>
          <a:p>
            <a:fld id="{5D801215-5E33-45A6-AA3F-EB3CA4DAC43A}" type="slidenum">
              <a:rPr lang="en-US" smtClean="0"/>
              <a:t>‹#›</a:t>
            </a:fld>
            <a:endParaRPr lang="en-US"/>
          </a:p>
        </p:txBody>
      </p:sp>
    </p:spTree>
    <p:extLst>
      <p:ext uri="{BB962C8B-B14F-4D97-AF65-F5344CB8AC3E}">
        <p14:creationId xmlns:p14="http://schemas.microsoft.com/office/powerpoint/2010/main" val="1145478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2EC8E-7B80-4AC0-BC22-650ED735E33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CD00357-07C1-477D-8352-82C1CFD9950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B1428C-C7B6-494F-9FE9-42ADCD734A39}"/>
              </a:ext>
            </a:extLst>
          </p:cNvPr>
          <p:cNvSpPr>
            <a:spLocks noGrp="1"/>
          </p:cNvSpPr>
          <p:nvPr>
            <p:ph type="dt" sz="half" idx="10"/>
          </p:nvPr>
        </p:nvSpPr>
        <p:spPr/>
        <p:txBody>
          <a:bodyPr/>
          <a:lstStyle/>
          <a:p>
            <a:fld id="{397DB832-632E-4087-AEF7-A61AAA187AD3}" type="datetimeFigureOut">
              <a:rPr lang="en-US" smtClean="0"/>
              <a:t>10/18/2019</a:t>
            </a:fld>
            <a:endParaRPr lang="en-US"/>
          </a:p>
        </p:txBody>
      </p:sp>
      <p:sp>
        <p:nvSpPr>
          <p:cNvPr id="5" name="Footer Placeholder 4">
            <a:extLst>
              <a:ext uri="{FF2B5EF4-FFF2-40B4-BE49-F238E27FC236}">
                <a16:creationId xmlns:a16="http://schemas.microsoft.com/office/drawing/2014/main" id="{F4799B32-F462-45BD-A50E-F66A446C08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443C6F-2473-4CCA-B922-5216BC259A69}"/>
              </a:ext>
            </a:extLst>
          </p:cNvPr>
          <p:cNvSpPr>
            <a:spLocks noGrp="1"/>
          </p:cNvSpPr>
          <p:nvPr>
            <p:ph type="sldNum" sz="quarter" idx="12"/>
          </p:nvPr>
        </p:nvSpPr>
        <p:spPr/>
        <p:txBody>
          <a:bodyPr/>
          <a:lstStyle/>
          <a:p>
            <a:fld id="{5D801215-5E33-45A6-AA3F-EB3CA4DAC43A}" type="slidenum">
              <a:rPr lang="en-US" smtClean="0"/>
              <a:t>‹#›</a:t>
            </a:fld>
            <a:endParaRPr lang="en-US"/>
          </a:p>
        </p:txBody>
      </p:sp>
    </p:spTree>
    <p:extLst>
      <p:ext uri="{BB962C8B-B14F-4D97-AF65-F5344CB8AC3E}">
        <p14:creationId xmlns:p14="http://schemas.microsoft.com/office/powerpoint/2010/main" val="18175592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21C8A-5DE4-48C7-9F9E-CD21DD09462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4C956DB-846A-42AD-AAEC-CD9D426DB25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8143EDB-AF62-4713-8613-CF9E7F034FF0}"/>
              </a:ext>
            </a:extLst>
          </p:cNvPr>
          <p:cNvSpPr>
            <a:spLocks noGrp="1"/>
          </p:cNvSpPr>
          <p:nvPr>
            <p:ph type="dt" sz="half" idx="10"/>
          </p:nvPr>
        </p:nvSpPr>
        <p:spPr/>
        <p:txBody>
          <a:bodyPr/>
          <a:lstStyle/>
          <a:p>
            <a:fld id="{397DB832-632E-4087-AEF7-A61AAA187AD3}" type="datetimeFigureOut">
              <a:rPr lang="en-US" smtClean="0"/>
              <a:t>10/18/2019</a:t>
            </a:fld>
            <a:endParaRPr lang="en-US"/>
          </a:p>
        </p:txBody>
      </p:sp>
      <p:sp>
        <p:nvSpPr>
          <p:cNvPr id="5" name="Footer Placeholder 4">
            <a:extLst>
              <a:ext uri="{FF2B5EF4-FFF2-40B4-BE49-F238E27FC236}">
                <a16:creationId xmlns:a16="http://schemas.microsoft.com/office/drawing/2014/main" id="{615AB18E-B50D-4A52-967F-A5E1DBB53B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C1C1C6-6730-4D0F-BDB2-71D79576AD8E}"/>
              </a:ext>
            </a:extLst>
          </p:cNvPr>
          <p:cNvSpPr>
            <a:spLocks noGrp="1"/>
          </p:cNvSpPr>
          <p:nvPr>
            <p:ph type="sldNum" sz="quarter" idx="12"/>
          </p:nvPr>
        </p:nvSpPr>
        <p:spPr/>
        <p:txBody>
          <a:bodyPr/>
          <a:lstStyle/>
          <a:p>
            <a:fld id="{5D801215-5E33-45A6-AA3F-EB3CA4DAC43A}" type="slidenum">
              <a:rPr lang="en-US" smtClean="0"/>
              <a:t>‹#›</a:t>
            </a:fld>
            <a:endParaRPr lang="en-US"/>
          </a:p>
        </p:txBody>
      </p:sp>
    </p:spTree>
    <p:extLst>
      <p:ext uri="{BB962C8B-B14F-4D97-AF65-F5344CB8AC3E}">
        <p14:creationId xmlns:p14="http://schemas.microsoft.com/office/powerpoint/2010/main" val="2595675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B73D7-6DCA-4700-ACD6-7EE28C601D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17C8C95-E9C7-43EE-B363-82E49DC21E5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264D914-325E-4706-B910-4A95277912D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2B733F8-7864-4B1A-BE67-A3B1C43E9548}"/>
              </a:ext>
            </a:extLst>
          </p:cNvPr>
          <p:cNvSpPr>
            <a:spLocks noGrp="1"/>
          </p:cNvSpPr>
          <p:nvPr>
            <p:ph type="dt" sz="half" idx="10"/>
          </p:nvPr>
        </p:nvSpPr>
        <p:spPr/>
        <p:txBody>
          <a:bodyPr/>
          <a:lstStyle/>
          <a:p>
            <a:fld id="{397DB832-632E-4087-AEF7-A61AAA187AD3}" type="datetimeFigureOut">
              <a:rPr lang="en-US" smtClean="0"/>
              <a:t>10/18/2019</a:t>
            </a:fld>
            <a:endParaRPr lang="en-US"/>
          </a:p>
        </p:txBody>
      </p:sp>
      <p:sp>
        <p:nvSpPr>
          <p:cNvPr id="6" name="Footer Placeholder 5">
            <a:extLst>
              <a:ext uri="{FF2B5EF4-FFF2-40B4-BE49-F238E27FC236}">
                <a16:creationId xmlns:a16="http://schemas.microsoft.com/office/drawing/2014/main" id="{A1372A9B-3A52-4596-A758-7080B07F18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7B54D0A-D331-4DFA-A43F-E085FD39644D}"/>
              </a:ext>
            </a:extLst>
          </p:cNvPr>
          <p:cNvSpPr>
            <a:spLocks noGrp="1"/>
          </p:cNvSpPr>
          <p:nvPr>
            <p:ph type="sldNum" sz="quarter" idx="12"/>
          </p:nvPr>
        </p:nvSpPr>
        <p:spPr/>
        <p:txBody>
          <a:bodyPr/>
          <a:lstStyle/>
          <a:p>
            <a:fld id="{5D801215-5E33-45A6-AA3F-EB3CA4DAC43A}" type="slidenum">
              <a:rPr lang="en-US" smtClean="0"/>
              <a:t>‹#›</a:t>
            </a:fld>
            <a:endParaRPr lang="en-US"/>
          </a:p>
        </p:txBody>
      </p:sp>
    </p:spTree>
    <p:extLst>
      <p:ext uri="{BB962C8B-B14F-4D97-AF65-F5344CB8AC3E}">
        <p14:creationId xmlns:p14="http://schemas.microsoft.com/office/powerpoint/2010/main" val="2933933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670BC-5379-4F74-BDA9-0A0FEBE8131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F51D559-7678-4293-8028-18301F44DCE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515B6DF-CCDD-466F-9A82-954DEFF1536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8089CF5-82C9-4E48-9B94-F93082059B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375A5CD-C496-46DF-969D-11EF97A0FE7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C7A7244-8EFD-4CDC-9D51-E1A763EFB19D}"/>
              </a:ext>
            </a:extLst>
          </p:cNvPr>
          <p:cNvSpPr>
            <a:spLocks noGrp="1"/>
          </p:cNvSpPr>
          <p:nvPr>
            <p:ph type="dt" sz="half" idx="10"/>
          </p:nvPr>
        </p:nvSpPr>
        <p:spPr/>
        <p:txBody>
          <a:bodyPr/>
          <a:lstStyle/>
          <a:p>
            <a:fld id="{397DB832-632E-4087-AEF7-A61AAA187AD3}" type="datetimeFigureOut">
              <a:rPr lang="en-US" smtClean="0"/>
              <a:t>10/18/2019</a:t>
            </a:fld>
            <a:endParaRPr lang="en-US"/>
          </a:p>
        </p:txBody>
      </p:sp>
      <p:sp>
        <p:nvSpPr>
          <p:cNvPr id="8" name="Footer Placeholder 7">
            <a:extLst>
              <a:ext uri="{FF2B5EF4-FFF2-40B4-BE49-F238E27FC236}">
                <a16:creationId xmlns:a16="http://schemas.microsoft.com/office/drawing/2014/main" id="{7DBB7259-BE4A-48DA-8726-BCF747A6BBC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10D1C59-B571-480B-8B5C-6B8A33169AA4}"/>
              </a:ext>
            </a:extLst>
          </p:cNvPr>
          <p:cNvSpPr>
            <a:spLocks noGrp="1"/>
          </p:cNvSpPr>
          <p:nvPr>
            <p:ph type="sldNum" sz="quarter" idx="12"/>
          </p:nvPr>
        </p:nvSpPr>
        <p:spPr/>
        <p:txBody>
          <a:bodyPr/>
          <a:lstStyle/>
          <a:p>
            <a:fld id="{5D801215-5E33-45A6-AA3F-EB3CA4DAC43A}" type="slidenum">
              <a:rPr lang="en-US" smtClean="0"/>
              <a:t>‹#›</a:t>
            </a:fld>
            <a:endParaRPr lang="en-US"/>
          </a:p>
        </p:txBody>
      </p:sp>
    </p:spTree>
    <p:extLst>
      <p:ext uri="{BB962C8B-B14F-4D97-AF65-F5344CB8AC3E}">
        <p14:creationId xmlns:p14="http://schemas.microsoft.com/office/powerpoint/2010/main" val="2950819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E9AE1-C008-41B6-AADE-9F81A2A9E0A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984D2FB-3FEC-4244-8BB0-854A6A84E1E3}"/>
              </a:ext>
            </a:extLst>
          </p:cNvPr>
          <p:cNvSpPr>
            <a:spLocks noGrp="1"/>
          </p:cNvSpPr>
          <p:nvPr>
            <p:ph type="dt" sz="half" idx="10"/>
          </p:nvPr>
        </p:nvSpPr>
        <p:spPr/>
        <p:txBody>
          <a:bodyPr/>
          <a:lstStyle/>
          <a:p>
            <a:fld id="{397DB832-632E-4087-AEF7-A61AAA187AD3}" type="datetimeFigureOut">
              <a:rPr lang="en-US" smtClean="0"/>
              <a:t>10/18/2019</a:t>
            </a:fld>
            <a:endParaRPr lang="en-US"/>
          </a:p>
        </p:txBody>
      </p:sp>
      <p:sp>
        <p:nvSpPr>
          <p:cNvPr id="4" name="Footer Placeholder 3">
            <a:extLst>
              <a:ext uri="{FF2B5EF4-FFF2-40B4-BE49-F238E27FC236}">
                <a16:creationId xmlns:a16="http://schemas.microsoft.com/office/drawing/2014/main" id="{A04E5990-B146-4AFA-A28D-580237B38F6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C98C86C-9DCF-4B22-83D4-2550F93A0753}"/>
              </a:ext>
            </a:extLst>
          </p:cNvPr>
          <p:cNvSpPr>
            <a:spLocks noGrp="1"/>
          </p:cNvSpPr>
          <p:nvPr>
            <p:ph type="sldNum" sz="quarter" idx="12"/>
          </p:nvPr>
        </p:nvSpPr>
        <p:spPr/>
        <p:txBody>
          <a:bodyPr/>
          <a:lstStyle/>
          <a:p>
            <a:fld id="{5D801215-5E33-45A6-AA3F-EB3CA4DAC43A}" type="slidenum">
              <a:rPr lang="en-US" smtClean="0"/>
              <a:t>‹#›</a:t>
            </a:fld>
            <a:endParaRPr lang="en-US"/>
          </a:p>
        </p:txBody>
      </p:sp>
    </p:spTree>
    <p:extLst>
      <p:ext uri="{BB962C8B-B14F-4D97-AF65-F5344CB8AC3E}">
        <p14:creationId xmlns:p14="http://schemas.microsoft.com/office/powerpoint/2010/main" val="25510330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E32C2B1-3485-4B40-B564-944D040CBB68}"/>
              </a:ext>
            </a:extLst>
          </p:cNvPr>
          <p:cNvSpPr>
            <a:spLocks noGrp="1"/>
          </p:cNvSpPr>
          <p:nvPr>
            <p:ph type="dt" sz="half" idx="10"/>
          </p:nvPr>
        </p:nvSpPr>
        <p:spPr/>
        <p:txBody>
          <a:bodyPr/>
          <a:lstStyle/>
          <a:p>
            <a:fld id="{397DB832-632E-4087-AEF7-A61AAA187AD3}" type="datetimeFigureOut">
              <a:rPr lang="en-US" smtClean="0"/>
              <a:t>10/18/2019</a:t>
            </a:fld>
            <a:endParaRPr lang="en-US"/>
          </a:p>
        </p:txBody>
      </p:sp>
      <p:sp>
        <p:nvSpPr>
          <p:cNvPr id="3" name="Footer Placeholder 2">
            <a:extLst>
              <a:ext uri="{FF2B5EF4-FFF2-40B4-BE49-F238E27FC236}">
                <a16:creationId xmlns:a16="http://schemas.microsoft.com/office/drawing/2014/main" id="{C3F7E11D-20F3-40E9-8476-DA7416C9C97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650C5CB-F98D-436F-9834-9135D81A9F59}"/>
              </a:ext>
            </a:extLst>
          </p:cNvPr>
          <p:cNvSpPr>
            <a:spLocks noGrp="1"/>
          </p:cNvSpPr>
          <p:nvPr>
            <p:ph type="sldNum" sz="quarter" idx="12"/>
          </p:nvPr>
        </p:nvSpPr>
        <p:spPr/>
        <p:txBody>
          <a:bodyPr/>
          <a:lstStyle/>
          <a:p>
            <a:fld id="{5D801215-5E33-45A6-AA3F-EB3CA4DAC43A}" type="slidenum">
              <a:rPr lang="en-US" smtClean="0"/>
              <a:t>‹#›</a:t>
            </a:fld>
            <a:endParaRPr lang="en-US"/>
          </a:p>
        </p:txBody>
      </p:sp>
    </p:spTree>
    <p:extLst>
      <p:ext uri="{BB962C8B-B14F-4D97-AF65-F5344CB8AC3E}">
        <p14:creationId xmlns:p14="http://schemas.microsoft.com/office/powerpoint/2010/main" val="38797859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1B30E-AFB5-45B7-B8FE-0FAB67C307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9A88B88-B4C2-464F-A623-2E4E997B57C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3BF823A-B8F5-4689-98D0-B4730FD456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9B8EBF0-5603-4F48-B447-D10C29760B34}"/>
              </a:ext>
            </a:extLst>
          </p:cNvPr>
          <p:cNvSpPr>
            <a:spLocks noGrp="1"/>
          </p:cNvSpPr>
          <p:nvPr>
            <p:ph type="dt" sz="half" idx="10"/>
          </p:nvPr>
        </p:nvSpPr>
        <p:spPr/>
        <p:txBody>
          <a:bodyPr/>
          <a:lstStyle/>
          <a:p>
            <a:fld id="{397DB832-632E-4087-AEF7-A61AAA187AD3}" type="datetimeFigureOut">
              <a:rPr lang="en-US" smtClean="0"/>
              <a:t>10/18/2019</a:t>
            </a:fld>
            <a:endParaRPr lang="en-US"/>
          </a:p>
        </p:txBody>
      </p:sp>
      <p:sp>
        <p:nvSpPr>
          <p:cNvPr id="6" name="Footer Placeholder 5">
            <a:extLst>
              <a:ext uri="{FF2B5EF4-FFF2-40B4-BE49-F238E27FC236}">
                <a16:creationId xmlns:a16="http://schemas.microsoft.com/office/drawing/2014/main" id="{7D6BFBCD-839A-4190-9176-D18E12D767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DBB087-AB86-47EA-B91B-6E905440EBF3}"/>
              </a:ext>
            </a:extLst>
          </p:cNvPr>
          <p:cNvSpPr>
            <a:spLocks noGrp="1"/>
          </p:cNvSpPr>
          <p:nvPr>
            <p:ph type="sldNum" sz="quarter" idx="12"/>
          </p:nvPr>
        </p:nvSpPr>
        <p:spPr/>
        <p:txBody>
          <a:bodyPr/>
          <a:lstStyle/>
          <a:p>
            <a:fld id="{5D801215-5E33-45A6-AA3F-EB3CA4DAC43A}" type="slidenum">
              <a:rPr lang="en-US" smtClean="0"/>
              <a:t>‹#›</a:t>
            </a:fld>
            <a:endParaRPr lang="en-US"/>
          </a:p>
        </p:txBody>
      </p:sp>
    </p:spTree>
    <p:extLst>
      <p:ext uri="{BB962C8B-B14F-4D97-AF65-F5344CB8AC3E}">
        <p14:creationId xmlns:p14="http://schemas.microsoft.com/office/powerpoint/2010/main" val="9980475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081F54-D50A-4E3E-9ABE-61CD4ACB72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84BCAAB-5F3E-4DC2-9A23-561F8C4E5D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2AF8201-C6E6-410E-9500-FC16259429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004251A-193C-478F-987D-68E949A1BC9A}"/>
              </a:ext>
            </a:extLst>
          </p:cNvPr>
          <p:cNvSpPr>
            <a:spLocks noGrp="1"/>
          </p:cNvSpPr>
          <p:nvPr>
            <p:ph type="dt" sz="half" idx="10"/>
          </p:nvPr>
        </p:nvSpPr>
        <p:spPr/>
        <p:txBody>
          <a:bodyPr/>
          <a:lstStyle/>
          <a:p>
            <a:fld id="{397DB832-632E-4087-AEF7-A61AAA187AD3}" type="datetimeFigureOut">
              <a:rPr lang="en-US" smtClean="0"/>
              <a:t>10/18/2019</a:t>
            </a:fld>
            <a:endParaRPr lang="en-US"/>
          </a:p>
        </p:txBody>
      </p:sp>
      <p:sp>
        <p:nvSpPr>
          <p:cNvPr id="6" name="Footer Placeholder 5">
            <a:extLst>
              <a:ext uri="{FF2B5EF4-FFF2-40B4-BE49-F238E27FC236}">
                <a16:creationId xmlns:a16="http://schemas.microsoft.com/office/drawing/2014/main" id="{CB4604DC-F00E-4A56-9166-17B4BA16AD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071EBD-64B2-4C9A-A445-F43187258EB9}"/>
              </a:ext>
            </a:extLst>
          </p:cNvPr>
          <p:cNvSpPr>
            <a:spLocks noGrp="1"/>
          </p:cNvSpPr>
          <p:nvPr>
            <p:ph type="sldNum" sz="quarter" idx="12"/>
          </p:nvPr>
        </p:nvSpPr>
        <p:spPr/>
        <p:txBody>
          <a:bodyPr/>
          <a:lstStyle/>
          <a:p>
            <a:fld id="{5D801215-5E33-45A6-AA3F-EB3CA4DAC43A}" type="slidenum">
              <a:rPr lang="en-US" smtClean="0"/>
              <a:t>‹#›</a:t>
            </a:fld>
            <a:endParaRPr lang="en-US"/>
          </a:p>
        </p:txBody>
      </p:sp>
    </p:spTree>
    <p:extLst>
      <p:ext uri="{BB962C8B-B14F-4D97-AF65-F5344CB8AC3E}">
        <p14:creationId xmlns:p14="http://schemas.microsoft.com/office/powerpoint/2010/main" val="3856764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C80AD4-41E4-4498-8298-154034CB87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6FFE706-C17C-4BF5-92B8-DC50591E0A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3ED877-565D-4294-A114-79367E68CC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7DB832-632E-4087-AEF7-A61AAA187AD3}" type="datetimeFigureOut">
              <a:rPr lang="en-US" smtClean="0"/>
              <a:t>10/18/2019</a:t>
            </a:fld>
            <a:endParaRPr lang="en-US"/>
          </a:p>
        </p:txBody>
      </p:sp>
      <p:sp>
        <p:nvSpPr>
          <p:cNvPr id="5" name="Footer Placeholder 4">
            <a:extLst>
              <a:ext uri="{FF2B5EF4-FFF2-40B4-BE49-F238E27FC236}">
                <a16:creationId xmlns:a16="http://schemas.microsoft.com/office/drawing/2014/main" id="{8EAEF30B-E392-47F5-8F88-91A286DBCA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11D98C9-11FC-4D64-9101-43A7FA24AD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801215-5E33-45A6-AA3F-EB3CA4DAC43A}" type="slidenum">
              <a:rPr lang="en-US" smtClean="0"/>
              <a:t>‹#›</a:t>
            </a:fld>
            <a:endParaRPr lang="en-US"/>
          </a:p>
        </p:txBody>
      </p:sp>
    </p:spTree>
    <p:extLst>
      <p:ext uri="{BB962C8B-B14F-4D97-AF65-F5344CB8AC3E}">
        <p14:creationId xmlns:p14="http://schemas.microsoft.com/office/powerpoint/2010/main" val="37520727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49818-F65F-4186-AB4F-F91132C1133E}"/>
              </a:ext>
            </a:extLst>
          </p:cNvPr>
          <p:cNvSpPr>
            <a:spLocks noGrp="1"/>
          </p:cNvSpPr>
          <p:nvPr>
            <p:ph type="ctrTitle"/>
          </p:nvPr>
        </p:nvSpPr>
        <p:spPr>
          <a:xfrm>
            <a:off x="1320800" y="2097464"/>
            <a:ext cx="9144000" cy="1386583"/>
          </a:xfrm>
        </p:spPr>
        <p:txBody>
          <a:bodyPr>
            <a:normAutofit/>
          </a:bodyPr>
          <a:lstStyle/>
          <a:p>
            <a:r>
              <a:rPr lang="en-US" sz="4400" dirty="0"/>
              <a:t>WF on introducing alternative testing direction for FR2 UE demodulation</a:t>
            </a:r>
          </a:p>
        </p:txBody>
      </p:sp>
      <p:sp>
        <p:nvSpPr>
          <p:cNvPr id="3" name="Subtitle 2">
            <a:extLst>
              <a:ext uri="{FF2B5EF4-FFF2-40B4-BE49-F238E27FC236}">
                <a16:creationId xmlns:a16="http://schemas.microsoft.com/office/drawing/2014/main" id="{AD6648A2-01B7-4859-8B78-EA531F126435}"/>
              </a:ext>
            </a:extLst>
          </p:cNvPr>
          <p:cNvSpPr>
            <a:spLocks noGrp="1"/>
          </p:cNvSpPr>
          <p:nvPr>
            <p:ph type="subTitle" idx="1"/>
          </p:nvPr>
        </p:nvSpPr>
        <p:spPr>
          <a:xfrm>
            <a:off x="1524000" y="4516438"/>
            <a:ext cx="9144000" cy="949642"/>
          </a:xfrm>
        </p:spPr>
        <p:txBody>
          <a:bodyPr/>
          <a:lstStyle/>
          <a:p>
            <a:r>
              <a:rPr lang="en-US" dirty="0"/>
              <a:t>Qualcomm</a:t>
            </a:r>
            <a:r>
              <a:rPr lang="en-US"/>
              <a:t>, Samsung, vivo, </a:t>
            </a:r>
            <a:r>
              <a:rPr lang="en-US" dirty="0"/>
              <a:t>Xiaomi, LGE, Intel, Keysight, R&amp;S</a:t>
            </a:r>
            <a:r>
              <a:rPr lang="en-US"/>
              <a:t>, CAICT</a:t>
            </a:r>
            <a:endParaRPr lang="en-US" dirty="0"/>
          </a:p>
        </p:txBody>
      </p:sp>
      <p:sp>
        <p:nvSpPr>
          <p:cNvPr id="4" name="テキスト ボックス 3">
            <a:extLst>
              <a:ext uri="{FF2B5EF4-FFF2-40B4-BE49-F238E27FC236}">
                <a16:creationId xmlns:a16="http://schemas.microsoft.com/office/drawing/2014/main" id="{F68CFE21-BB02-48B7-9469-3AB6A7D887E5}"/>
              </a:ext>
            </a:extLst>
          </p:cNvPr>
          <p:cNvSpPr txBox="1"/>
          <p:nvPr/>
        </p:nvSpPr>
        <p:spPr>
          <a:xfrm>
            <a:off x="139656" y="94079"/>
            <a:ext cx="3987887" cy="64633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GB" b="1" dirty="0"/>
              <a:t>3GPP TSG-RAN4 Meeting #92bis 	</a:t>
            </a:r>
          </a:p>
          <a:p>
            <a:r>
              <a:rPr lang="en-US" b="1" dirty="0"/>
              <a:t>Chongqing, China, 14– 18 October, 2019</a:t>
            </a:r>
          </a:p>
        </p:txBody>
      </p:sp>
      <p:sp>
        <p:nvSpPr>
          <p:cNvPr id="5" name="正方形/長方形 4">
            <a:extLst>
              <a:ext uri="{FF2B5EF4-FFF2-40B4-BE49-F238E27FC236}">
                <a16:creationId xmlns:a16="http://schemas.microsoft.com/office/drawing/2014/main" id="{457A92AE-7F88-411F-A024-D1977BCA88FE}"/>
              </a:ext>
            </a:extLst>
          </p:cNvPr>
          <p:cNvSpPr/>
          <p:nvPr/>
        </p:nvSpPr>
        <p:spPr>
          <a:xfrm>
            <a:off x="8788874" y="232578"/>
            <a:ext cx="3067372" cy="369332"/>
          </a:xfrm>
          <a:prstGeom prst="rect">
            <a:avLst/>
          </a:prstGeom>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en-US" altLang="ja-JP" b="1"/>
              <a:t>R4-1912835</a:t>
            </a:r>
            <a:endParaRPr lang="en-US" altLang="ja-JP" b="1" dirty="0"/>
          </a:p>
        </p:txBody>
      </p:sp>
    </p:spTree>
    <p:extLst>
      <p:ext uri="{BB962C8B-B14F-4D97-AF65-F5344CB8AC3E}">
        <p14:creationId xmlns:p14="http://schemas.microsoft.com/office/powerpoint/2010/main" val="26981641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15FD2-A021-45F6-AC44-40D18D544270}"/>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8534EF01-298F-49CD-93ED-D6C08D23C9BD}"/>
              </a:ext>
            </a:extLst>
          </p:cNvPr>
          <p:cNvSpPr>
            <a:spLocks noGrp="1"/>
          </p:cNvSpPr>
          <p:nvPr>
            <p:ph idx="1"/>
          </p:nvPr>
        </p:nvSpPr>
        <p:spPr>
          <a:xfrm>
            <a:off x="838200" y="1639569"/>
            <a:ext cx="10515600" cy="1946911"/>
          </a:xfrm>
        </p:spPr>
        <p:txBody>
          <a:bodyPr>
            <a:normAutofit fontScale="92500" lnSpcReduction="20000"/>
          </a:bodyPr>
          <a:lstStyle/>
          <a:p>
            <a:r>
              <a:rPr lang="en-US" dirty="0"/>
              <a:t>In RAN4#92 meeting, [1] discussed the possibility of introducing alternative testing direction for FR2 UE demodulation and CSI testing to reduce the testing time. Company commented that needing more time to check the proposal.</a:t>
            </a:r>
          </a:p>
          <a:p>
            <a:r>
              <a:rPr lang="en-US" dirty="0"/>
              <a:t>In RAN4#92 bis meeting, the same proposal was proposed in [2] with </a:t>
            </a:r>
            <a:r>
              <a:rPr lang="en-US"/>
              <a:t>some clarification.</a:t>
            </a:r>
            <a:endParaRPr lang="en-US" dirty="0"/>
          </a:p>
          <a:p>
            <a:endParaRPr lang="en-US" dirty="0"/>
          </a:p>
          <a:p>
            <a:endParaRPr lang="en-US" dirty="0"/>
          </a:p>
          <a:p>
            <a:pPr marL="0" indent="0">
              <a:buNone/>
            </a:pPr>
            <a:endParaRPr lang="en-US" dirty="0"/>
          </a:p>
        </p:txBody>
      </p:sp>
    </p:spTree>
    <p:extLst>
      <p:ext uri="{BB962C8B-B14F-4D97-AF65-F5344CB8AC3E}">
        <p14:creationId xmlns:p14="http://schemas.microsoft.com/office/powerpoint/2010/main" val="34010871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BECAF-CB68-45A0-8A31-40C5CB71A4AD}"/>
              </a:ext>
            </a:extLst>
          </p:cNvPr>
          <p:cNvSpPr>
            <a:spLocks noGrp="1"/>
          </p:cNvSpPr>
          <p:nvPr>
            <p:ph type="title"/>
          </p:nvPr>
        </p:nvSpPr>
        <p:spPr/>
        <p:txBody>
          <a:bodyPr/>
          <a:lstStyle/>
          <a:p>
            <a:r>
              <a:rPr lang="en-US" dirty="0"/>
              <a:t>WF</a:t>
            </a:r>
          </a:p>
        </p:txBody>
      </p:sp>
      <p:sp>
        <p:nvSpPr>
          <p:cNvPr id="3" name="Content Placeholder 2">
            <a:extLst>
              <a:ext uri="{FF2B5EF4-FFF2-40B4-BE49-F238E27FC236}">
                <a16:creationId xmlns:a16="http://schemas.microsoft.com/office/drawing/2014/main" id="{487F82F7-E8F9-451C-A217-AEC4FEBA279D}"/>
              </a:ext>
            </a:extLst>
          </p:cNvPr>
          <p:cNvSpPr>
            <a:spLocks noGrp="1"/>
          </p:cNvSpPr>
          <p:nvPr>
            <p:ph idx="1"/>
          </p:nvPr>
        </p:nvSpPr>
        <p:spPr>
          <a:xfrm>
            <a:off x="838200" y="1476851"/>
            <a:ext cx="10515600" cy="5016024"/>
          </a:xfrm>
        </p:spPr>
        <p:txBody>
          <a:bodyPr>
            <a:normAutofit fontScale="92500" lnSpcReduction="10000"/>
          </a:bodyPr>
          <a:lstStyle/>
          <a:p>
            <a:r>
              <a:rPr lang="en-US" altLang="zh-CN" dirty="0"/>
              <a:t>Approve the proposal on introducing the alternative testing direction which satisfies the REFSENS and approve the corresponding </a:t>
            </a:r>
            <a:r>
              <a:rPr lang="en-US" altLang="zh-CN" dirty="0" err="1"/>
              <a:t>draftCR</a:t>
            </a:r>
            <a:r>
              <a:rPr lang="en-US" altLang="zh-CN" dirty="0"/>
              <a:t> on TR38810[3] and TS38101-4[4] in RAN4.</a:t>
            </a:r>
          </a:p>
          <a:p>
            <a:pPr lvl="1"/>
            <a:r>
              <a:rPr lang="en-US" altLang="zh-CN" dirty="0" err="1"/>
              <a:t>draftCR</a:t>
            </a:r>
            <a:r>
              <a:rPr lang="en-US" altLang="zh-CN" dirty="0"/>
              <a:t> on TR38810[3].</a:t>
            </a:r>
          </a:p>
          <a:p>
            <a:pPr lvl="2"/>
            <a:r>
              <a:rPr lang="en-US" altLang="zh-CN" dirty="0"/>
              <a:t>Downlink signal and noise are aligned to the Rx beam peak direction, </a:t>
            </a:r>
            <a:r>
              <a:rPr lang="en-US" altLang="zh-CN" dirty="0">
                <a:solidFill>
                  <a:schemeClr val="accent1"/>
                </a:solidFill>
              </a:rPr>
              <a:t>or  alternatively in the direction which satisfies the REFSENS defined in TS 38.101-2 [16].</a:t>
            </a:r>
          </a:p>
          <a:p>
            <a:pPr lvl="1"/>
            <a:r>
              <a:rPr lang="en-US" altLang="zh-CN" dirty="0" err="1"/>
              <a:t>draftCR</a:t>
            </a:r>
            <a:r>
              <a:rPr lang="en-US" altLang="zh-CN" dirty="0"/>
              <a:t> on TS38101-4[4].</a:t>
            </a:r>
          </a:p>
          <a:p>
            <a:pPr lvl="2"/>
            <a:r>
              <a:rPr lang="en-US" altLang="zh-CN" dirty="0"/>
              <a:t>Unless otherwise stated, the downlink signal and noise are aligned to arrive in the UE Rx beam peak direction, </a:t>
            </a:r>
            <a:r>
              <a:rPr lang="en-US" altLang="zh-CN" dirty="0">
                <a:solidFill>
                  <a:schemeClr val="accent1"/>
                </a:solidFill>
              </a:rPr>
              <a:t>or alternatively in the direction which satisfies the REFSENS defined in TS 38.101-2 [7]</a:t>
            </a:r>
            <a:r>
              <a:rPr lang="en-US" altLang="zh-CN" strike="sngStrike" dirty="0"/>
              <a:t>.as defined in TS 38.101-2 [7].</a:t>
            </a:r>
          </a:p>
          <a:p>
            <a:r>
              <a:rPr lang="en-US" altLang="zh-CN" dirty="0"/>
              <a:t>Send an LS to RAN5 to inform the above agreements in RAN4 with the clarification that either of the testing methodologies, i.e. using Rx beam peak direction or other direction which satisfies the REFSENS, can be chosen by </a:t>
            </a:r>
            <a:r>
              <a:rPr lang="en-US" altLang="zh-CN"/>
              <a:t>UE vendors, </a:t>
            </a:r>
            <a:r>
              <a:rPr lang="en-US" altLang="zh-CN" dirty="0"/>
              <a:t>noting the test time impact difference between the two.</a:t>
            </a:r>
          </a:p>
        </p:txBody>
      </p:sp>
    </p:spTree>
    <p:extLst>
      <p:ext uri="{BB962C8B-B14F-4D97-AF65-F5344CB8AC3E}">
        <p14:creationId xmlns:p14="http://schemas.microsoft.com/office/powerpoint/2010/main" val="21586831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F5871-4567-4AB4-959B-8FB50307437F}"/>
              </a:ext>
            </a:extLst>
          </p:cNvPr>
          <p:cNvSpPr>
            <a:spLocks noGrp="1"/>
          </p:cNvSpPr>
          <p:nvPr>
            <p:ph type="title"/>
          </p:nvPr>
        </p:nvSpPr>
        <p:spPr/>
        <p:txBody>
          <a:bodyPr/>
          <a:lstStyle/>
          <a:p>
            <a:r>
              <a:rPr lang="en-US" dirty="0"/>
              <a:t>Reference</a:t>
            </a:r>
          </a:p>
        </p:txBody>
      </p:sp>
      <p:sp>
        <p:nvSpPr>
          <p:cNvPr id="3" name="Content Placeholder 2">
            <a:extLst>
              <a:ext uri="{FF2B5EF4-FFF2-40B4-BE49-F238E27FC236}">
                <a16:creationId xmlns:a16="http://schemas.microsoft.com/office/drawing/2014/main" id="{955BEC6B-34E9-4E37-B86C-6E3BAD6969B8}"/>
              </a:ext>
            </a:extLst>
          </p:cNvPr>
          <p:cNvSpPr>
            <a:spLocks noGrp="1"/>
          </p:cNvSpPr>
          <p:nvPr>
            <p:ph idx="1"/>
          </p:nvPr>
        </p:nvSpPr>
        <p:spPr/>
        <p:txBody>
          <a:bodyPr/>
          <a:lstStyle/>
          <a:p>
            <a:r>
              <a:rPr lang="de-DE" dirty="0"/>
              <a:t>[1] R4-1909577, </a:t>
            </a:r>
            <a:r>
              <a:rPr lang="en-GB" dirty="0"/>
              <a:t>FR2 UE demodulation and CSI testing methodology, Qualcomm Incorporated, 3GPP TSG-RAN4  #92.</a:t>
            </a:r>
          </a:p>
          <a:p>
            <a:r>
              <a:rPr lang="en-GB" dirty="0"/>
              <a:t>[2] R4-1911680, FR2 UE demodulation and CSI testing methodology, Qualcomm Incorporated, 3GPP TSG-RAN4  #92bis.</a:t>
            </a:r>
            <a:endParaRPr lang="en-US" dirty="0"/>
          </a:p>
          <a:p>
            <a:r>
              <a:rPr lang="en-US" dirty="0"/>
              <a:t>[3] R4-1911681, Draft CR for TR38.810: UE demodulation and CSI testing methodology, Qualcomm Incorporated, </a:t>
            </a:r>
            <a:r>
              <a:rPr lang="en-GB" dirty="0"/>
              <a:t>3GPP TSG-RAN4  #92bis.</a:t>
            </a:r>
            <a:endParaRPr lang="en-US" dirty="0"/>
          </a:p>
          <a:p>
            <a:r>
              <a:rPr lang="en-US" dirty="0"/>
              <a:t>[4] R4-1911683, Draft CR for TS38.101-4: Angle of arrival for radiated UE demodulation testing, </a:t>
            </a:r>
            <a:r>
              <a:rPr lang="en-GB" dirty="0"/>
              <a:t>Qualcomm Incorporated, 3GPP TSG-RAN4  #92bis.</a:t>
            </a:r>
            <a:endParaRPr lang="en-US" dirty="0"/>
          </a:p>
          <a:p>
            <a:endParaRPr lang="en-US" dirty="0"/>
          </a:p>
        </p:txBody>
      </p:sp>
    </p:spTree>
    <p:extLst>
      <p:ext uri="{BB962C8B-B14F-4D97-AF65-F5344CB8AC3E}">
        <p14:creationId xmlns:p14="http://schemas.microsoft.com/office/powerpoint/2010/main" val="24503465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0A4EB8CCBE9054EA46DBA592AEE1FD6" ma:contentTypeVersion="10" ma:contentTypeDescription="Create a new document." ma:contentTypeScope="" ma:versionID="615d3fe92d8e9ac671544b3c52f318fd">
  <xsd:schema xmlns:xsd="http://www.w3.org/2001/XMLSchema" xmlns:xs="http://www.w3.org/2001/XMLSchema" xmlns:p="http://schemas.microsoft.com/office/2006/metadata/properties" xmlns:ns3="091ecad9-26f3-4970-b7b1-7a3462aeba9a" targetNamespace="http://schemas.microsoft.com/office/2006/metadata/properties" ma:root="true" ma:fieldsID="ffbfd6baedb6ff41cc33cdeee59eaeed" ns3:_="">
    <xsd:import namespace="091ecad9-26f3-4970-b7b1-7a3462aeba9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91ecad9-26f3-4970-b7b1-7a3462aeba9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C2D716E-0191-4CB1-A2E3-978BD57A9CA1}">
  <ds:schemaRefs>
    <ds:schemaRef ds:uri="091ecad9-26f3-4970-b7b1-7a3462aeba9a"/>
    <ds:schemaRef ds:uri="http://purl.org/dc/term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7EF9236-C50A-46C7-9CBC-E19C56779DE1}">
  <ds:schemaRefs>
    <ds:schemaRef ds:uri="http://schemas.microsoft.com/sharepoint/v3/contenttype/forms"/>
  </ds:schemaRefs>
</ds:datastoreItem>
</file>

<file path=customXml/itemProps3.xml><?xml version="1.0" encoding="utf-8"?>
<ds:datastoreItem xmlns:ds="http://schemas.openxmlformats.org/officeDocument/2006/customXml" ds:itemID="{16439659-4E81-451C-8356-CC56F01EBB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91ecad9-26f3-4970-b7b1-7a3462aeba9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94</TotalTime>
  <Words>354</Words>
  <Application>Microsoft Office PowerPoint</Application>
  <PresentationFormat>Widescreen</PresentationFormat>
  <Paragraphs>21</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WF on introducing alternative testing direction for FR2 UE demodulation</vt:lpstr>
      <vt:lpstr>Background</vt:lpstr>
      <vt:lpstr>WF</vt:lpstr>
      <vt:lpstr>Reference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introducing alternative testing direction for FR2 UE demodulation</dc:title>
  <dc:creator>Bin Han</dc:creator>
  <cp:lastModifiedBy>Bin Han</cp:lastModifiedBy>
  <cp:revision>6</cp:revision>
  <dcterms:created xsi:type="dcterms:W3CDTF">2019-10-17T11:11:27Z</dcterms:created>
  <dcterms:modified xsi:type="dcterms:W3CDTF">2019-10-18T03:38:09Z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0x010100E0A4EB8CCBE9054EA46DBA592AEE1FD6</vt:lpwstr>
  </property>
</Properties>
</file>