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sldIdLst>
    <p:sldId id="257" r:id="rId7"/>
    <p:sldId id="258" r:id="rId8"/>
    <p:sldId id="259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14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2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840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047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43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19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24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455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72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96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37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2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47528" y="1772817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Way Forward on One-time UE transmit timing adjustment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95600" y="4293096"/>
            <a:ext cx="6400800" cy="1320552"/>
          </a:xfrm>
        </p:spPr>
        <p:txBody>
          <a:bodyPr/>
          <a:lstStyle/>
          <a:p>
            <a:r>
              <a:rPr lang="fi-FI" altLang="zh-CN" dirty="0"/>
              <a:t>Nokia, Nokia Shanghai Bell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942679" y="260648"/>
            <a:ext cx="10275217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3GPP TSG-RAN WG4 Meeting #92bis	           				</a:t>
            </a:r>
            <a:r>
              <a:rPr kumimoji="0" lang="en-GB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R4-1912763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Chongqing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China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, 14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-18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Oct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2019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4DC73-2127-4896-A459-F0D46AF0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5176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E6057-3CC5-430C-AC6B-FDAF37CDB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65229"/>
            <a:ext cx="10972800" cy="5060935"/>
          </a:xfrm>
        </p:spPr>
        <p:txBody>
          <a:bodyPr/>
          <a:lstStyle/>
          <a:p>
            <a:pPr marL="0" indent="0">
              <a:buNone/>
            </a:pPr>
            <a:r>
              <a:rPr lang="fi-FI" dirty="0"/>
              <a:t>During the RAN4#92bis meeting a number of issues were discussed considering one shot timing adjustment.</a:t>
            </a:r>
          </a:p>
          <a:p>
            <a:pPr marL="0" indent="0">
              <a:buNone/>
            </a:pP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issues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listed</a:t>
            </a:r>
            <a:r>
              <a:rPr lang="fi-FI" dirty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/>
              <a:t>The impacts of uplink reception at </a:t>
            </a:r>
            <a:r>
              <a:rPr lang="en-GB" dirty="0" err="1"/>
              <a:t>gNB</a:t>
            </a:r>
            <a:r>
              <a:rPr lang="en-GB" dirty="0"/>
              <a:t> side due to one-shot adjustment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/>
              <a:t>The accuracy of one-shot timing adjustment (Te1)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/>
              <a:t>The threshold H for applying one-shot adjustment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/>
              <a:t>Interruption requirement due to one-shot adjustment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/>
              <a:t>Maximum value limitation for one-shot timing adjustment</a:t>
            </a:r>
          </a:p>
        </p:txBody>
      </p:sp>
    </p:spTree>
    <p:extLst>
      <p:ext uri="{BB962C8B-B14F-4D97-AF65-F5344CB8AC3E}">
        <p14:creationId xmlns:p14="http://schemas.microsoft.com/office/powerpoint/2010/main" val="238404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4DC73-2127-4896-A459-F0D46AF0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5176"/>
          </a:xfrm>
        </p:spPr>
        <p:txBody>
          <a:bodyPr>
            <a:normAutofit fontScale="90000"/>
          </a:bodyPr>
          <a:lstStyle/>
          <a:p>
            <a:r>
              <a:rPr lang="fi-FI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E6057-3CC5-430C-AC6B-FDAF37CDB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65229"/>
            <a:ext cx="10972800" cy="5060935"/>
          </a:xfrm>
        </p:spPr>
        <p:txBody>
          <a:bodyPr/>
          <a:lstStyle/>
          <a:p>
            <a:r>
              <a:rPr lang="fi-FI" dirty="0"/>
              <a:t>UE </a:t>
            </a:r>
            <a:r>
              <a:rPr lang="fi-FI" dirty="0" err="1"/>
              <a:t>has</a:t>
            </a:r>
            <a:r>
              <a:rPr lang="fi-FI" dirty="0"/>
              <a:t> at </a:t>
            </a:r>
            <a:r>
              <a:rPr lang="fi-FI" dirty="0" err="1"/>
              <a:t>least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reference</a:t>
            </a:r>
            <a:r>
              <a:rPr lang="fi-FI" dirty="0"/>
              <a:t> </a:t>
            </a:r>
            <a:r>
              <a:rPr lang="fi-FI" dirty="0" err="1"/>
              <a:t>signals</a:t>
            </a:r>
            <a:r>
              <a:rPr lang="fi-FI" dirty="0"/>
              <a:t> for </a:t>
            </a:r>
            <a:r>
              <a:rPr lang="fi-FI" dirty="0" err="1"/>
              <a:t>time</a:t>
            </a:r>
            <a:r>
              <a:rPr lang="fi-FI" dirty="0"/>
              <a:t> </a:t>
            </a:r>
            <a:r>
              <a:rPr lang="fi-FI" dirty="0" err="1"/>
              <a:t>tracking</a:t>
            </a:r>
            <a:r>
              <a:rPr lang="fi-FI" dirty="0"/>
              <a:t>:</a:t>
            </a:r>
          </a:p>
          <a:p>
            <a:pPr lvl="1"/>
            <a:r>
              <a:rPr lang="fi-FI" dirty="0"/>
              <a:t>SSB</a:t>
            </a:r>
          </a:p>
          <a:p>
            <a:pPr lvl="1"/>
            <a:endParaRPr lang="fi-FI" dirty="0"/>
          </a:p>
          <a:p>
            <a:pPr lvl="1"/>
            <a:endParaRPr lang="fi-FI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fi-FI" sz="3200" dirty="0"/>
              <a:t>UE is </a:t>
            </a:r>
            <a:r>
              <a:rPr lang="fi-FI" sz="3200" dirty="0" err="1"/>
              <a:t>required</a:t>
            </a:r>
            <a:r>
              <a:rPr lang="fi-FI" sz="3200" dirty="0"/>
              <a:t> to </a:t>
            </a:r>
            <a:r>
              <a:rPr lang="fi-FI" sz="3200" dirty="0" err="1"/>
              <a:t>adjust</a:t>
            </a:r>
            <a:r>
              <a:rPr lang="fi-FI" sz="3200" dirty="0"/>
              <a:t> UL </a:t>
            </a:r>
            <a:r>
              <a:rPr lang="fi-FI" sz="3200" dirty="0" err="1"/>
              <a:t>transmit</a:t>
            </a:r>
            <a:r>
              <a:rPr lang="fi-FI" sz="3200" dirty="0"/>
              <a:t> </a:t>
            </a:r>
            <a:r>
              <a:rPr lang="fi-FI" sz="3200" dirty="0" err="1"/>
              <a:t>timing</a:t>
            </a:r>
            <a:r>
              <a:rPr lang="fi-FI" sz="3200" dirty="0"/>
              <a:t> </a:t>
            </a:r>
            <a:r>
              <a:rPr lang="fi-FI" sz="3200" dirty="0" err="1"/>
              <a:t>according</a:t>
            </a:r>
            <a:r>
              <a:rPr lang="fi-FI" sz="3200" dirty="0"/>
              <a:t> to 38.133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fi-FI" sz="3200" dirty="0"/>
              <a:t>gNB is expecting that the UE </a:t>
            </a:r>
            <a:r>
              <a:rPr lang="fi-FI" sz="3200" dirty="0" err="1"/>
              <a:t>adjusts</a:t>
            </a:r>
            <a:r>
              <a:rPr lang="fi-FI" sz="3200" dirty="0"/>
              <a:t> the UL transmit timing according to 38.133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272163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4DC73-2127-4896-A459-F0D46AF0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5176"/>
          </a:xfrm>
        </p:spPr>
        <p:txBody>
          <a:bodyPr>
            <a:normAutofit fontScale="90000"/>
          </a:bodyPr>
          <a:lstStyle/>
          <a:p>
            <a:r>
              <a:rPr lang="fi-FI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E6057-3CC5-430C-AC6B-FDAF37CDB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65229"/>
            <a:ext cx="10972800" cy="5060935"/>
          </a:xfrm>
        </p:spPr>
        <p:txBody>
          <a:bodyPr/>
          <a:lstStyle/>
          <a:p>
            <a:r>
              <a:rPr lang="fi-FI" dirty="0"/>
              <a:t>Due to UE Rx beam change</a:t>
            </a:r>
            <a:r>
              <a:rPr lang="fi-FI" dirty="0">
                <a:solidFill>
                  <a:srgbClr val="C00000"/>
                </a:solidFill>
              </a:rPr>
              <a:t>,</a:t>
            </a:r>
            <a:r>
              <a:rPr lang="fi-FI" dirty="0"/>
              <a:t> the</a:t>
            </a:r>
            <a:r>
              <a:rPr lang="en-GB" altLang="zh-CN" dirty="0"/>
              <a:t> </a:t>
            </a:r>
            <a:r>
              <a:rPr lang="en-GB" altLang="zh-CN" dirty="0">
                <a:solidFill>
                  <a:srgbClr val="C00000"/>
                </a:solidFill>
              </a:rPr>
              <a:t>first </a:t>
            </a:r>
            <a:r>
              <a:rPr lang="fi-FI" dirty="0"/>
              <a:t>DL path may change e.g. from path 1 to path 2.</a:t>
            </a:r>
          </a:p>
          <a:p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lead</a:t>
            </a:r>
            <a:r>
              <a:rPr lang="fi-FI" dirty="0"/>
              <a:t> to a </a:t>
            </a:r>
            <a:r>
              <a:rPr lang="fi-FI" dirty="0" err="1"/>
              <a:t>need</a:t>
            </a:r>
            <a:r>
              <a:rPr lang="fi-FI" dirty="0"/>
              <a:t> to </a:t>
            </a:r>
            <a:r>
              <a:rPr lang="fi-FI" dirty="0" err="1"/>
              <a:t>adjust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UL </a:t>
            </a:r>
            <a:r>
              <a:rPr lang="fi-FI" dirty="0" err="1"/>
              <a:t>transmit</a:t>
            </a:r>
            <a:r>
              <a:rPr lang="fi-FI" dirty="0"/>
              <a:t> </a:t>
            </a:r>
            <a:r>
              <a:rPr lang="fi-FI" dirty="0" err="1"/>
              <a:t>timing</a:t>
            </a:r>
            <a:r>
              <a:rPr lang="fi-FI" dirty="0"/>
              <a:t>.</a:t>
            </a:r>
          </a:p>
          <a:p>
            <a:r>
              <a:rPr lang="fi-FI" dirty="0" err="1"/>
              <a:t>Problem</a:t>
            </a:r>
            <a:r>
              <a:rPr lang="fi-FI" dirty="0"/>
              <a:t>:</a:t>
            </a:r>
          </a:p>
          <a:p>
            <a:pPr lvl="1"/>
            <a:r>
              <a:rPr lang="fi-FI" dirty="0"/>
              <a:t>UE </a:t>
            </a:r>
            <a:r>
              <a:rPr lang="fi-FI" dirty="0" err="1"/>
              <a:t>changes</a:t>
            </a:r>
            <a:r>
              <a:rPr lang="fi-FI" dirty="0"/>
              <a:t> </a:t>
            </a:r>
            <a:r>
              <a:rPr lang="fi-FI" dirty="0" err="1"/>
              <a:t>Rx</a:t>
            </a:r>
            <a:r>
              <a:rPr lang="fi-FI" dirty="0"/>
              <a:t> </a:t>
            </a:r>
            <a:r>
              <a:rPr lang="fi-FI" dirty="0" err="1"/>
              <a:t>beam</a:t>
            </a:r>
            <a:r>
              <a:rPr lang="fi-FI" dirty="0"/>
              <a:t> </a:t>
            </a:r>
            <a:r>
              <a:rPr lang="fi-FI" dirty="0" err="1"/>
              <a:t>autonomously</a:t>
            </a:r>
            <a:endParaRPr lang="fi-FI" dirty="0"/>
          </a:p>
          <a:p>
            <a:pPr lvl="1"/>
            <a:r>
              <a:rPr lang="fi-FI" dirty="0" err="1"/>
              <a:t>gNB</a:t>
            </a:r>
            <a:r>
              <a:rPr lang="fi-FI" dirty="0"/>
              <a:t> </a:t>
            </a:r>
            <a:r>
              <a:rPr lang="fi-FI" dirty="0" err="1"/>
              <a:t>expect</a:t>
            </a:r>
            <a:r>
              <a:rPr lang="fi-FI" dirty="0"/>
              <a:t> UL </a:t>
            </a:r>
            <a:r>
              <a:rPr lang="fi-FI" dirty="0" err="1"/>
              <a:t>transmit</a:t>
            </a:r>
            <a:r>
              <a:rPr lang="fi-FI" dirty="0"/>
              <a:t> </a:t>
            </a:r>
            <a:r>
              <a:rPr lang="fi-FI" dirty="0" err="1"/>
              <a:t>timing</a:t>
            </a:r>
            <a:r>
              <a:rPr lang="fi-FI" dirty="0"/>
              <a:t> </a:t>
            </a:r>
            <a:r>
              <a:rPr lang="fi-FI" dirty="0" err="1"/>
              <a:t>adjustment</a:t>
            </a:r>
            <a:r>
              <a:rPr lang="fi-FI" dirty="0"/>
              <a:t> </a:t>
            </a:r>
            <a:r>
              <a:rPr lang="fi-FI" dirty="0" err="1"/>
              <a:t>according</a:t>
            </a:r>
            <a:r>
              <a:rPr lang="fi-FI" dirty="0"/>
              <a:t> to 38.133</a:t>
            </a:r>
          </a:p>
          <a:p>
            <a:pPr lvl="1"/>
            <a:r>
              <a:rPr lang="fi-FI" dirty="0" err="1"/>
              <a:t>Such</a:t>
            </a:r>
            <a:r>
              <a:rPr lang="fi-FI" dirty="0"/>
              <a:t> </a:t>
            </a:r>
            <a:r>
              <a:rPr lang="fi-FI" dirty="0" err="1"/>
              <a:t>path</a:t>
            </a:r>
            <a:r>
              <a:rPr lang="fi-FI" dirty="0"/>
              <a:t> </a:t>
            </a:r>
            <a:r>
              <a:rPr lang="fi-FI" dirty="0" err="1"/>
              <a:t>change</a:t>
            </a:r>
            <a:r>
              <a:rPr lang="fi-FI" dirty="0"/>
              <a:t>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lead</a:t>
            </a:r>
            <a:r>
              <a:rPr lang="fi-FI" dirty="0"/>
              <a:t> to </a:t>
            </a:r>
            <a:r>
              <a:rPr lang="fi-FI" dirty="0" err="1"/>
              <a:t>jump</a:t>
            </a:r>
            <a:r>
              <a:rPr lang="fi-FI" dirty="0"/>
              <a:t> in DL </a:t>
            </a:r>
            <a:r>
              <a:rPr lang="fi-FI" dirty="0" err="1"/>
              <a:t>timing</a:t>
            </a:r>
            <a:endParaRPr lang="fi-FI" dirty="0"/>
          </a:p>
          <a:p>
            <a:pPr lvl="1"/>
            <a:r>
              <a:rPr lang="fi-FI" dirty="0" err="1"/>
              <a:t>Such</a:t>
            </a:r>
            <a:r>
              <a:rPr lang="fi-FI" dirty="0"/>
              <a:t> </a:t>
            </a:r>
            <a:r>
              <a:rPr lang="fi-FI" dirty="0" err="1"/>
              <a:t>jump</a:t>
            </a:r>
            <a:r>
              <a:rPr lang="fi-FI" dirty="0"/>
              <a:t>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need</a:t>
            </a:r>
            <a:r>
              <a:rPr lang="fi-FI" dirty="0"/>
              <a:t> </a:t>
            </a:r>
            <a:r>
              <a:rPr lang="fi-FI" dirty="0" err="1"/>
              <a:t>larger</a:t>
            </a:r>
            <a:r>
              <a:rPr lang="fi-FI" dirty="0"/>
              <a:t> </a:t>
            </a:r>
            <a:r>
              <a:rPr lang="fi-FI" dirty="0" err="1"/>
              <a:t>adjustment</a:t>
            </a:r>
            <a:r>
              <a:rPr lang="fi-FI" dirty="0"/>
              <a:t> in UL </a:t>
            </a:r>
            <a:r>
              <a:rPr lang="fi-FI" dirty="0" err="1"/>
              <a:t>timing</a:t>
            </a:r>
            <a:endParaRPr lang="fi-FI" dirty="0"/>
          </a:p>
          <a:p>
            <a:pPr marL="457200" lvl="1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EE4E05-4B3D-4E74-8769-404387C3D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131" y="4206246"/>
            <a:ext cx="2921875" cy="265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6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4DC73-2127-4896-A459-F0D46AF0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5176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E6057-3CC5-430C-AC6B-FDAF37CDB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65229"/>
            <a:ext cx="10972800" cy="5060935"/>
          </a:xfrm>
        </p:spPr>
        <p:txBody>
          <a:bodyPr/>
          <a:lstStyle/>
          <a:p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analyse</a:t>
            </a:r>
            <a:r>
              <a:rPr lang="fi-FI" dirty="0"/>
              <a:t> and </a:t>
            </a:r>
            <a:r>
              <a:rPr lang="fi-FI" dirty="0" err="1"/>
              <a:t>give</a:t>
            </a:r>
            <a:r>
              <a:rPr lang="fi-FI" dirty="0"/>
              <a:t> input on </a:t>
            </a:r>
            <a:r>
              <a:rPr lang="fi-FI" dirty="0" err="1"/>
              <a:t>the</a:t>
            </a:r>
            <a:r>
              <a:rPr lang="fi-FI" dirty="0"/>
              <a:t> open </a:t>
            </a:r>
            <a:r>
              <a:rPr lang="fi-FI" dirty="0" err="1"/>
              <a:t>issues</a:t>
            </a:r>
            <a:r>
              <a:rPr lang="fi-FI" dirty="0"/>
              <a:t> on </a:t>
            </a:r>
            <a:r>
              <a:rPr lang="fi-FI" dirty="0" err="1"/>
              <a:t>page</a:t>
            </a:r>
            <a:r>
              <a:rPr lang="fi-FI" dirty="0"/>
              <a:t> 2 for RAN4#93.</a:t>
            </a:r>
          </a:p>
          <a:p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considered</a:t>
            </a:r>
            <a:r>
              <a:rPr lang="fi-FI" dirty="0"/>
              <a:t>:</a:t>
            </a:r>
          </a:p>
          <a:p>
            <a:pPr lvl="1"/>
            <a:r>
              <a:rPr lang="fi-FI" dirty="0"/>
              <a:t>RS </a:t>
            </a:r>
            <a:r>
              <a:rPr lang="fi-FI" dirty="0" err="1"/>
              <a:t>available</a:t>
            </a:r>
            <a:r>
              <a:rPr lang="fi-FI" dirty="0"/>
              <a:t> for </a:t>
            </a:r>
            <a:r>
              <a:rPr lang="fi-FI" dirty="0" err="1"/>
              <a:t>time</a:t>
            </a:r>
            <a:r>
              <a:rPr lang="fi-FI" dirty="0"/>
              <a:t> </a:t>
            </a:r>
            <a:r>
              <a:rPr lang="fi-FI" dirty="0" err="1"/>
              <a:t>tracking</a:t>
            </a:r>
            <a:endParaRPr lang="fi-FI" dirty="0"/>
          </a:p>
          <a:p>
            <a:r>
              <a:rPr lang="fi-FI" dirty="0"/>
              <a:t>Rel-15 solution or potentially later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EE4E05-4B3D-4E74-8769-404387C3D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742" y="3141017"/>
            <a:ext cx="2921875" cy="265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575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1" ma:contentTypeDescription="Create a new document." ma:contentTypeScope="" ma:versionID="ef6b774ef188ddc835e353781c249403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6ffa66183a6d9ea6153da49623a31c87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26051263-EFC5-4CB1-B8EC-43BF7FD47F4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E668C9B-FFED-4ABD-B496-00CE0A4769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ACB78E-1B8B-4F09-9367-8446D015E9A3}">
  <ds:schemaRefs>
    <ds:schemaRef ds:uri="http://www.w3.org/XML/1998/namespace"/>
    <ds:schemaRef ds:uri="http://purl.org/dc/terms/"/>
    <ds:schemaRef ds:uri="28d22441-8343-43f8-ac6d-b59b0fa8fca6"/>
    <ds:schemaRef ds:uri="http://schemas.openxmlformats.org/package/2006/metadata/core-properties"/>
    <ds:schemaRef ds:uri="http://schemas.microsoft.com/office/2006/documentManagement/types"/>
    <ds:schemaRef ds:uri="71c5aaf6-e6ce-465b-b873-5148d2a4c105"/>
    <ds:schemaRef ds:uri="http://purl.org/dc/elements/1.1/"/>
    <ds:schemaRef ds:uri="http://schemas.microsoft.com/office/2006/metadata/properties"/>
    <ds:schemaRef ds:uri="http://schemas.microsoft.com/office/infopath/2007/PartnerControls"/>
    <ds:schemaRef ds:uri="55ae6c15-9962-46ae-a768-8deca3649a65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F53715A-AF04-48EA-BFB2-0A9BDDC77F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44D8EE8-C089-449D-AFE1-2FF8F435C5C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226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主题​​</vt:lpstr>
      <vt:lpstr>Way Forward on One-time UE transmit timing adjustment</vt:lpstr>
      <vt:lpstr>Background</vt:lpstr>
      <vt:lpstr>Background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One-time UE transmit timing adjustment</dc:title>
  <dc:creator>Nokia Networks</dc:creator>
  <cp:lastModifiedBy>Nokia Networks</cp:lastModifiedBy>
  <cp:revision>19</cp:revision>
  <dcterms:created xsi:type="dcterms:W3CDTF">2019-10-17T02:01:45Z</dcterms:created>
  <dcterms:modified xsi:type="dcterms:W3CDTF">2019-10-18T06:37:35Z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0x0101002779548D02695F479F904726726C80A8</vt:lpwstr>
  </property>
  <property fmtid="{D5CDD505-2E9C-101B-9397-08002B2CF9AE}" pid="3" name="_2015_ms_pID_725343">
    <vt:lpwstr>(2)lJkZBm5DGLzuMLmO6mDA7B4s2q8Zk4Cufb0dlZBfz3oe/Y/FDHNpHr8hGa4ryOk7IYhaliBS
esVkrjzsOxirmojV2r7UbPpD/9/tHDeY4TPF4M5koWmJ3P2GEVlDeGXNDKD4ZljXWtnGTIyv
g7FIsNHQ0eGHFTa2X5I8jAfVHI1Pd8qQioKifJf0LA8NZWQaHkZoAssqKaI3O2/YzxZd2L7U
HARCcLagqlRNz8hf7T</vt:lpwstr>
  </property>
  <property fmtid="{D5CDD505-2E9C-101B-9397-08002B2CF9AE}" pid="4" name="_2015_ms_pID_7253431">
    <vt:lpwstr>7NXXwHdgRB6Pc5XDWspgvqqoPzJeHLVf83+AQNCMIPaX1mmix4Dxk8
1LTliHMJO+xeiYlOht7U8cfpQkrk4djTDLF1NQaY04D8m7w5qLtU2aLXq9gWXZNGDOudEy+q
R3q+1eGAD1y1bYvBX2fskD6iTnFGHV0vvq+pehA5ug4VVO3ZqYyq/0bm+OyOauJgnbdb/I0s
dxVtu+KLOOXup8yC</vt:lpwstr>
  </property>
</Properties>
</file>