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3" r:id="rId3"/>
    <p:sldId id="264" r:id="rId4"/>
    <p:sldId id="269" r:id="rId5"/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" y="1122363"/>
            <a:ext cx="12192001" cy="2387600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dirty="0" err="1" smtClean="0"/>
              <a:t>gNB</a:t>
            </a:r>
            <a:r>
              <a:rPr lang="en-US" dirty="0" smtClean="0"/>
              <a:t> requirements for NR Positioning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Intel, Qualcomm, NTT </a:t>
            </a:r>
            <a:r>
              <a:rPr lang="en-US" dirty="0" err="1" smtClean="0"/>
              <a:t>Docomo</a:t>
            </a:r>
            <a:r>
              <a:rPr lang="en-US" dirty="0" smtClean="0"/>
              <a:t>, Apple, MTK, CATT,CMCC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/>
              <a:t>R4-1912731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1" y="-110"/>
            <a:ext cx="50618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</a:t>
            </a:r>
            <a:r>
              <a:rPr lang="en-US" altLang="ja-JP" dirty="0" smtClean="0">
                <a:ea typeface="MS PGothic" pitchFamily="34" charset="-128"/>
              </a:rPr>
              <a:t>#92</a:t>
            </a:r>
            <a:r>
              <a:rPr lang="en-US" altLang="zh-CN" dirty="0" smtClean="0">
                <a:ea typeface="MS PGothic" pitchFamily="34" charset="-128"/>
              </a:rPr>
              <a:t>bis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US" altLang="zh-CN" dirty="0" smtClean="0"/>
              <a:t>Chongqing, Oct 14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– Oct 18</a:t>
            </a:r>
            <a:r>
              <a:rPr lang="en-US" altLang="zh-CN" baseline="30000" dirty="0" smtClean="0"/>
              <a:t>th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8"/>
            <a:ext cx="11234057" cy="5748391"/>
          </a:xfrm>
        </p:spPr>
        <p:txBody>
          <a:bodyPr>
            <a:normAutofit/>
          </a:bodyPr>
          <a:lstStyle/>
          <a:p>
            <a:r>
              <a:rPr lang="en-US" altLang="zh-CN" dirty="0"/>
              <a:t>In RAN4#92, RAN4 work scope and time plan for NR positioning were </a:t>
            </a:r>
            <a:r>
              <a:rPr lang="en-US" altLang="zh-CN" dirty="0" smtClean="0"/>
              <a:t>approved. </a:t>
            </a:r>
            <a:r>
              <a:rPr lang="en-US" altLang="zh-CN" dirty="0"/>
              <a:t>According to the approved work scope, it is FFS on whether to introduce </a:t>
            </a:r>
            <a:r>
              <a:rPr lang="en-US" altLang="zh-CN" dirty="0" err="1"/>
              <a:t>gNB</a:t>
            </a:r>
            <a:r>
              <a:rPr lang="en-US" altLang="zh-CN" dirty="0"/>
              <a:t> measurement requirements or not. </a:t>
            </a:r>
            <a:endParaRPr lang="zh-CN" altLang="zh-CN" dirty="0"/>
          </a:p>
          <a:p>
            <a:pPr lvl="1"/>
            <a:r>
              <a:rPr lang="en-US" altLang="zh-CN" i="1" dirty="0"/>
              <a:t>FFS: measurement requirement for </a:t>
            </a:r>
            <a:r>
              <a:rPr lang="en-US" altLang="zh-CN" i="1" dirty="0" err="1"/>
              <a:t>gNB</a:t>
            </a:r>
            <a:r>
              <a:rPr lang="en-US" altLang="zh-CN" i="1" dirty="0"/>
              <a:t> is needed or not.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1410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NW synchronization error for OTDOA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9"/>
            <a:ext cx="11049001" cy="5067354"/>
          </a:xfrm>
        </p:spPr>
        <p:txBody>
          <a:bodyPr>
            <a:normAutofit/>
          </a:bodyPr>
          <a:lstStyle/>
          <a:p>
            <a:r>
              <a:rPr lang="en-GB" altLang="zh-CN" b="1" i="1" dirty="0" smtClean="0"/>
              <a:t>RAN4 can </a:t>
            </a:r>
            <a:r>
              <a:rPr lang="en-GB" altLang="zh-CN" b="1" i="1" dirty="0"/>
              <a:t>discuss </a:t>
            </a:r>
            <a:r>
              <a:rPr lang="en-GB" altLang="zh-CN" b="1" i="1" dirty="0" smtClean="0"/>
              <a:t>potential way to address the problem of NR OTDOA positioning brought by the network synchronization error.  </a:t>
            </a:r>
            <a:endParaRPr lang="en-GB" altLang="zh-CN" b="1" i="1" dirty="0"/>
          </a:p>
          <a:p>
            <a:pPr lvl="1" hangingPunct="0"/>
            <a:r>
              <a:rPr lang="en-US" altLang="zh-CN" b="1" i="1" dirty="0" smtClean="0"/>
              <a:t>Encourage the interested companies to investigate the benefits and feasibility of the new network </a:t>
            </a:r>
            <a:r>
              <a:rPr lang="en-US" altLang="zh-CN" b="1" i="1" dirty="0"/>
              <a:t>synchronization </a:t>
            </a:r>
            <a:r>
              <a:rPr lang="en-US" altLang="zh-CN" b="1" i="1" dirty="0" smtClean="0"/>
              <a:t>requirements in </a:t>
            </a:r>
            <a:r>
              <a:rPr lang="en-US" altLang="zh-CN" b="1" i="1" dirty="0" smtClean="0"/>
              <a:t>TS38.133.</a:t>
            </a:r>
          </a:p>
          <a:p>
            <a:pPr lvl="1" hangingPunct="0"/>
            <a:r>
              <a:rPr lang="en-US" altLang="zh-CN" b="1" i="1" dirty="0" smtClean="0"/>
              <a:t>Other options is not precluded.</a:t>
            </a:r>
            <a:endParaRPr lang="en-US" altLang="zh-CN" b="1" i="1" dirty="0" smtClean="0"/>
          </a:p>
          <a:p>
            <a:pPr lvl="1" hangingPunct="0"/>
            <a:endParaRPr lang="en-US" altLang="zh-CN" b="1" i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545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Performance requirements for </a:t>
            </a:r>
            <a:r>
              <a:rPr lang="en-GB" altLang="zh-CN" dirty="0" err="1"/>
              <a:t>gNB</a:t>
            </a:r>
            <a:r>
              <a:rPr lang="en-GB" altLang="zh-CN" dirty="0"/>
              <a:t> </a:t>
            </a:r>
            <a:r>
              <a:rPr lang="en-GB" altLang="zh-CN" dirty="0" smtClean="0"/>
              <a:t>Rx-</a:t>
            </a:r>
            <a:r>
              <a:rPr lang="en-GB" altLang="zh-CN" dirty="0" err="1" smtClean="0"/>
              <a:t>Tx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9"/>
            <a:ext cx="11049001" cy="5067354"/>
          </a:xfrm>
        </p:spPr>
        <p:txBody>
          <a:bodyPr>
            <a:normAutofit/>
          </a:bodyPr>
          <a:lstStyle/>
          <a:p>
            <a:r>
              <a:rPr lang="en-GB" altLang="zh-CN" b="1" i="1" dirty="0" smtClean="0"/>
              <a:t>RAN4 can discuss </a:t>
            </a:r>
            <a:r>
              <a:rPr lang="en-GB" altLang="zh-CN" b="1" i="1" dirty="0" err="1"/>
              <a:t>gNB</a:t>
            </a:r>
            <a:r>
              <a:rPr lang="en-GB" altLang="zh-CN" b="1" i="1" dirty="0"/>
              <a:t> Rx-</a:t>
            </a:r>
            <a:r>
              <a:rPr lang="en-GB" altLang="zh-CN" b="1" i="1" dirty="0" err="1"/>
              <a:t>Tx</a:t>
            </a:r>
            <a:r>
              <a:rPr lang="en-GB" altLang="zh-CN" b="1" i="1" dirty="0"/>
              <a:t> performance requirements in conjunction with UE Rx-</a:t>
            </a:r>
            <a:r>
              <a:rPr lang="en-GB" altLang="zh-CN" b="1" i="1" dirty="0" err="1"/>
              <a:t>Tx</a:t>
            </a:r>
            <a:r>
              <a:rPr lang="en-GB" altLang="zh-CN" b="1" i="1" dirty="0"/>
              <a:t> requirements for E-CID and multi-RTT positioning techniques.</a:t>
            </a:r>
            <a:endParaRPr lang="en-US" b="1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277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Work scope and time plan update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b="1" i="1" dirty="0" smtClean="0"/>
              <a:t>RAN4 work scope and time plan </a:t>
            </a:r>
            <a:r>
              <a:rPr lang="en-GB" altLang="zh-CN" b="1" i="1" dirty="0"/>
              <a:t>shall </a:t>
            </a:r>
            <a:r>
              <a:rPr lang="en-GB" altLang="zh-CN" b="1" i="1" dirty="0" smtClean="0"/>
              <a:t>be updated to include the necessary </a:t>
            </a:r>
            <a:r>
              <a:rPr lang="en-GB" altLang="zh-CN" b="1" i="1" dirty="0" err="1" smtClean="0"/>
              <a:t>gNB</a:t>
            </a:r>
            <a:r>
              <a:rPr lang="en-GB" altLang="zh-CN" b="1" i="1" dirty="0" smtClean="0"/>
              <a:t> requirements for NR positioning 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79759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5636</TotalTime>
  <Words>180</Words>
  <Application>Microsoft Office PowerPoint</Application>
  <PresentationFormat>Widescreen</PresentationFormat>
  <Paragraphs>16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MS PGothic</vt:lpstr>
      <vt:lpstr>宋体</vt:lpstr>
      <vt:lpstr>Arial</vt:lpstr>
      <vt:lpstr>Calibri</vt:lpstr>
      <vt:lpstr>Calibri Light</vt:lpstr>
      <vt:lpstr>Office Theme</vt:lpstr>
      <vt:lpstr>WF on gNB requirements for NR Positioning</vt:lpstr>
      <vt:lpstr>Background</vt:lpstr>
      <vt:lpstr>NW synchronization error for OTDOA</vt:lpstr>
      <vt:lpstr>Performance requirements for gNB Rx-Tx</vt:lpstr>
      <vt:lpstr>Work scope and time plan update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keywords>CTPClassification=CTP_NT</cp:keywords>
  <cp:lastModifiedBy>Huang, Rui</cp:lastModifiedBy>
  <cp:revision>183</cp:revision>
  <dcterms:created xsi:type="dcterms:W3CDTF">2014-10-07T03:17:11Z</dcterms:created>
  <dcterms:modified xsi:type="dcterms:W3CDTF">2019-10-18T01:14:57Z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-1252022175</vt:i4>
  </property>
  <property fmtid="{D5CDD505-2E9C-101B-9397-08002B2CF9AE}" pid="3" name="_NewReviewCycle">
    <vt:lpwstr/>
  </property>
  <property fmtid="{D5CDD505-2E9C-101B-9397-08002B2CF9AE}" pid="4" name="_EmailSubject">
    <vt:lpwstr>[eD2D RRM] WF on D2D</vt:lpwstr>
  </property>
  <property fmtid="{D5CDD505-2E9C-101B-9397-08002B2CF9AE}" pid="5" name="_AuthorEmail">
    <vt:lpwstr>kgulati@qti.qualcomm.com</vt:lpwstr>
  </property>
  <property fmtid="{D5CDD505-2E9C-101B-9397-08002B2CF9AE}" pid="6" name="_AuthorEmailDisplayName">
    <vt:lpwstr>Gulati, Kapil</vt:lpwstr>
  </property>
  <property fmtid="{D5CDD505-2E9C-101B-9397-08002B2CF9AE}" pid="7" name="TitusGUID">
    <vt:lpwstr>442c2ab5-3c1f-4fb0-918d-d3c5dd1a6624</vt:lpwstr>
  </property>
  <property fmtid="{D5CDD505-2E9C-101B-9397-08002B2CF9AE}" pid="8" name="CTP_TimeStamp">
    <vt:lpwstr>2019-10-18 01:14:56Z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</Properties>
</file>