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87" r:id="rId3"/>
    <p:sldId id="288" r:id="rId4"/>
    <p:sldId id="282" r:id="rId5"/>
    <p:sldId id="284" r:id="rId6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i Du" initials="LD" lastIdx="1" clrIdx="0">
    <p:extLst>
      <p:ext uri="{19B8F6BF-5375-455C-9EA6-DF929625EA0E}">
        <p15:presenceInfo xmlns:p15="http://schemas.microsoft.com/office/powerpoint/2012/main" userId="S-1-5-21-1593251271-2640304127-1825641215-57478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40" autoAdjust="0"/>
    <p:restoredTop sz="85667" autoAdjust="0"/>
  </p:normalViewPr>
  <p:slideViewPr>
    <p:cSldViewPr>
      <p:cViewPr varScale="1">
        <p:scale>
          <a:sx n="132" d="100"/>
          <a:sy n="132" d="100"/>
        </p:scale>
        <p:origin x="846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A5BC2A-5A8C-43F5-92F3-EF9C73487C7E}" type="datetimeFigureOut">
              <a:rPr lang="ko-KR" altLang="en-US" smtClean="0"/>
              <a:pPr/>
              <a:t>2019-10-17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6420FA-79F0-4C61-8ECC-4AAE780C7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3844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420FA-79F0-4C61-8ECC-4AAE780C7283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65438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420FA-79F0-4C61-8ECC-4AAE780C7283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415104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2019-10-17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8875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2019-10-17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6742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2019-10-17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5023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2019-10-17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1455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2019-10-17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209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2019-10-17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6568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2019-10-17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6703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2019-10-17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7421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2019-10-17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918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2019-10-17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6804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2019-10-17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9472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46A57-C53E-4161-8ABF-0DA989B7B623}" type="datetimeFigureOut">
              <a:rPr lang="ko-KR" altLang="en-US" smtClean="0"/>
              <a:pPr/>
              <a:t>2019-10-17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7163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467544" y="1635646"/>
            <a:ext cx="8136904" cy="1656184"/>
          </a:xfrm>
        </p:spPr>
        <p:txBody>
          <a:bodyPr>
            <a:noAutofit/>
          </a:bodyPr>
          <a:lstStyle/>
          <a:p>
            <a:r>
              <a:rPr lang="en-US" altLang="ko-KR" sz="2800" dirty="0" smtClean="0"/>
              <a:t>Way forward </a:t>
            </a:r>
            <a:r>
              <a:rPr lang="en-US" altLang="ko-KR" sz="2800" dirty="0"/>
              <a:t>on CLI </a:t>
            </a:r>
            <a:r>
              <a:rPr lang="en-US" altLang="ko-KR" sz="2800" dirty="0" smtClean="0"/>
              <a:t>remaining RRM open issues</a:t>
            </a:r>
            <a:endParaRPr lang="ko-KR" altLang="en-US" sz="2800" dirty="0"/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604879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None/>
            </a:pPr>
            <a:r>
              <a:rPr lang="en-US" altLang="zh-CN" b="1" dirty="0"/>
              <a:t>3GPP TSG-RAN WG4 Meeting #</a:t>
            </a:r>
            <a:r>
              <a:rPr lang="en-US" altLang="zh-CN" b="1" dirty="0" smtClean="0"/>
              <a:t>92BIS</a:t>
            </a:r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en-US" altLang="zh-CN" b="1" dirty="0" smtClean="0"/>
              <a:t>Chongqing</a:t>
            </a:r>
            <a:r>
              <a:rPr lang="en-GB" altLang="ko-KR" b="1" dirty="0" smtClean="0"/>
              <a:t>, China, 14 </a:t>
            </a:r>
            <a:r>
              <a:rPr lang="en-GB" altLang="ko-KR" b="1" dirty="0"/>
              <a:t>- </a:t>
            </a:r>
            <a:r>
              <a:rPr lang="en-GB" altLang="ko-KR" b="1" dirty="0" smtClean="0"/>
              <a:t>18 Oct. </a:t>
            </a:r>
            <a:r>
              <a:rPr lang="en-GB" altLang="ko-KR" b="1" dirty="0"/>
              <a:t>2019</a:t>
            </a:r>
          </a:p>
          <a:p>
            <a:pPr>
              <a:spcBef>
                <a:spcPct val="0"/>
              </a:spcBef>
            </a:pPr>
            <a:r>
              <a:rPr lang="en-US" altLang="zh-CN" b="1" dirty="0"/>
              <a:t>Agenda Item: </a:t>
            </a:r>
            <a:r>
              <a:rPr lang="en-GB" altLang="zh-CN" b="1" dirty="0" smtClean="0"/>
              <a:t>8</a:t>
            </a:r>
            <a:r>
              <a:rPr lang="en-GB" altLang="ko-KR" b="1" dirty="0" smtClean="0"/>
              <a:t>.2.3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5" name="正方形/長方形 5"/>
          <p:cNvSpPr/>
          <p:nvPr/>
        </p:nvSpPr>
        <p:spPr>
          <a:xfrm>
            <a:off x="7164288" y="276976"/>
            <a:ext cx="1512961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  <a:defRPr/>
            </a:pPr>
            <a:r>
              <a:rPr lang="en-US" altLang="zh-CN" dirty="0" smtClean="0">
                <a:latin typeface="Arial" charset="0"/>
                <a:ea typeface="ＭＳ Ｐゴシック" panose="020B0600070205080204" pitchFamily="34" charset="-128"/>
              </a:rPr>
              <a:t>R4-1912667</a:t>
            </a:r>
            <a:endParaRPr lang="en-GB" altLang="zh-CN" dirty="0"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6" name="부제목 2"/>
          <p:cNvSpPr>
            <a:spLocks noGrp="1"/>
          </p:cNvSpPr>
          <p:nvPr>
            <p:ph type="subTitle" idx="1"/>
          </p:nvPr>
        </p:nvSpPr>
        <p:spPr>
          <a:xfrm>
            <a:off x="467544" y="4083918"/>
            <a:ext cx="8136904" cy="582910"/>
          </a:xfrm>
        </p:spPr>
        <p:txBody>
          <a:bodyPr>
            <a:normAutofit/>
          </a:bodyPr>
          <a:lstStyle/>
          <a:p>
            <a:r>
              <a:rPr lang="en-US" altLang="ko-KR" sz="2000" dirty="0">
                <a:solidFill>
                  <a:schemeClr val="tx1"/>
                </a:solidFill>
              </a:rPr>
              <a:t>LG Electronics</a:t>
            </a:r>
            <a:endParaRPr lang="ko-KR" alt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120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Timing error for CLI measurement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/>
          </a:bodyPr>
          <a:lstStyle/>
          <a:p>
            <a:pPr algn="just"/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Definition for DL timing error (T</a:t>
            </a:r>
            <a:r>
              <a:rPr lang="en-US" altLang="ko-KR" sz="1800" baseline="-25000" dirty="0">
                <a:latin typeface="Arial" panose="020B0604020202020204" pitchFamily="34" charset="0"/>
                <a:cs typeface="Arial" panose="020B0604020202020204" pitchFamily="34" charset="0"/>
              </a:rPr>
              <a:t>CLI</a:t>
            </a: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  <a:p>
            <a:pPr lvl="1" algn="just"/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Consider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cell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phase synchronization error for T</a:t>
            </a:r>
            <a:r>
              <a:rPr lang="en-US" altLang="ko-KR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CLI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derivation and for residual timing error assumptions for deriving measurement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accuracy</a:t>
            </a:r>
          </a:p>
          <a:p>
            <a:pPr lvl="1"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altLang="ko-KR" sz="16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CLI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= </a:t>
            </a:r>
            <a:r>
              <a:rPr lang="en-IN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IN" altLang="ko-KR" sz="16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IN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altLang="ko-KR" sz="16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TA_offset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en-US" altLang="ko-KR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altLang="ko-KR" sz="1600" baseline="-2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other</a:t>
            </a:r>
            <a:endParaRPr lang="en-US" altLang="ko-KR" sz="1600" baseline="-25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/>
            <a:r>
              <a:rPr lang="en-US" altLang="ko-KR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altLang="ko-KR" sz="1400" baseline="-2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other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= </a:t>
            </a:r>
            <a:r>
              <a:rPr lang="en-US" altLang="ko-KR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altLang="ko-KR" sz="1400" baseline="-2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propagation_delay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en-US" altLang="ko-KR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altLang="ko-KR" sz="1400" baseline="-2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cell_phase_synchronization</a:t>
            </a:r>
            <a:endParaRPr lang="en-US" altLang="ko-KR" sz="1400" baseline="-25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/>
            <a:r>
              <a:rPr lang="en-US" altLang="ko-KR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altLang="ko-KR" sz="1400" baseline="-2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other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 = 4.67usec for FR1 and 3.67usec for FR2</a:t>
            </a:r>
          </a:p>
          <a:p>
            <a:pPr lvl="3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under the assumption that ISD=500m for FR1 and ISD=200m for FR2</a:t>
            </a:r>
          </a:p>
          <a:p>
            <a:pPr algn="just"/>
            <a:endParaRPr lang="en-US" altLang="ko-KR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Residual </a:t>
            </a: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timing </a:t>
            </a:r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error </a:t>
            </a: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measurement accuracy</a:t>
            </a:r>
          </a:p>
          <a:p>
            <a:pPr lvl="1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4.67usec for FR1 and 3.67usec for FR2</a:t>
            </a:r>
          </a:p>
          <a:p>
            <a:pPr lvl="1" algn="just"/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7721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Residual timing error (for information only)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/>
          </a:bodyPr>
          <a:lstStyle/>
          <a:p>
            <a:pPr algn="just"/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Residual timing error for measurement accuracy </a:t>
            </a:r>
          </a:p>
          <a:p>
            <a:pPr algn="just"/>
            <a:endParaRPr lang="en-US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altLang="ko-KR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altLang="ko-KR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altLang="ko-KR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For example of FR1, if </a:t>
            </a:r>
            <a:r>
              <a:rPr lang="en-US" altLang="ko-KR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altLang="ko-KR" sz="1400" baseline="-2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propagation_delay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=1.67usec, -1.33usec &lt; </a:t>
            </a:r>
            <a:r>
              <a:rPr lang="en-US" altLang="ko-KR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altLang="ko-KR" sz="1400" baseline="-2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other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&lt; 4.67usec.</a:t>
            </a:r>
          </a:p>
          <a:p>
            <a:pPr lvl="1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A UE know NTA_offset value, but the UE cannot know </a:t>
            </a:r>
            <a:r>
              <a:rPr lang="en-US" altLang="ko-KR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altLang="ko-KR" sz="1400" baseline="-2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propagation_delay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and T</a:t>
            </a:r>
            <a:r>
              <a:rPr lang="en-US" altLang="ko-KR" sz="14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cell_phase_synchronization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since there is no any timing tracking for SRS measurement.</a:t>
            </a:r>
          </a:p>
          <a:p>
            <a:pPr lvl="1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SRS resources are transmitted unknown neighbor cells, so the UE can assume average cell phase synchronization error as 0, then constant offset value will be between N</a:t>
            </a:r>
            <a:r>
              <a:rPr lang="en-US" altLang="ko-KR" sz="14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TA_offset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altLang="ko-KR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altLang="ko-KR" sz="1400" baseline="-2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TA_offset</a:t>
            </a:r>
            <a:r>
              <a:rPr lang="en-US" altLang="ko-KR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+T</a:t>
            </a:r>
            <a:r>
              <a:rPr lang="en-US" altLang="ko-KR" sz="1400" baseline="-2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propagation_delay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 Therefore, maximum residual timing error will be 4.67usec.</a:t>
            </a:r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7704" y="1203598"/>
            <a:ext cx="4844508" cy="2122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9478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>
                <a:latin typeface="Arial" panose="020B0604020202020204" pitchFamily="34" charset="0"/>
                <a:cs typeface="Arial" panose="020B0604020202020204" pitchFamily="34" charset="0"/>
              </a:rPr>
              <a:t>SRS-RSRP measurement requirement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Companies are encouraged to provide simulation results for SRS-RSRP measurements based on R4-1907392 using following </a:t>
            </a:r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options:</a:t>
            </a:r>
            <a:endParaRPr lang="en-US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Reference SNR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point for side condition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is SNR with zero timing error </a:t>
            </a:r>
          </a:p>
          <a:p>
            <a:pPr lvl="2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Option 1: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SNR 3dB</a:t>
            </a:r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Option 2: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SNR -1dB</a:t>
            </a:r>
          </a:p>
          <a:p>
            <a:pPr lvl="2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Other higher SNR level is not precluded</a:t>
            </a:r>
          </a:p>
          <a:p>
            <a:pPr lvl="2" algn="just"/>
            <a:endParaRPr lang="en-US" altLang="ko-KR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number of sample for measurement accuracy</a:t>
            </a:r>
          </a:p>
          <a:p>
            <a:pPr lvl="2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Option 1: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samples</a:t>
            </a:r>
          </a:p>
          <a:p>
            <a:pPr lvl="2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Option 2: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3 samples</a:t>
            </a:r>
          </a:p>
          <a:p>
            <a:pPr lvl="2" algn="just"/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Timing error</a:t>
            </a:r>
          </a:p>
          <a:p>
            <a:pPr lvl="2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4.67usec for FR1 and 3.67usec for FR2</a:t>
            </a:r>
          </a:p>
          <a:p>
            <a:pPr lvl="2" algn="just"/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/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To finalize CLI core part, RAN4 should decide one option for above issues in next meeting.</a:t>
            </a:r>
            <a:endParaRPr lang="en-US" altLang="ko-KR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/>
            <a:endParaRPr lang="en-US" altLang="ko-KR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63657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>
                <a:latin typeface="Arial" panose="020B0604020202020204" pitchFamily="34" charset="0"/>
                <a:cs typeface="Arial" panose="020B0604020202020204" pitchFamily="34" charset="0"/>
              </a:rPr>
              <a:t>UE behavior for CLI measurement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/>
          </a:bodyPr>
          <a:lstStyle/>
          <a:p>
            <a:pPr algn="just"/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Scheduling restriction for CLI measurement</a:t>
            </a:r>
          </a:p>
          <a:p>
            <a:pPr lvl="1" algn="just"/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SRS-RSRP measurement</a:t>
            </a:r>
          </a:p>
          <a:p>
            <a:pPr lvl="2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Depending on the UE capability, UE is not expected to receive PDCCH/PDSCH on SRS-RSRP measured OFDM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symbols, and on </a:t>
            </a:r>
            <a:r>
              <a:rPr lang="en-US" altLang="ko-KR" sz="1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data symbol before SRS-RSRP measured symbol 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in intra-band CA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3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Y = 1 : 15kHz/30kHz SCS for FR1 and 60kHz SCS for FR2</a:t>
            </a:r>
          </a:p>
          <a:p>
            <a:pPr lvl="3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Y = 2 : 60kHz SCS for FR1 and 120kHz SCS for FR2</a:t>
            </a:r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/>
            <a:endParaRPr lang="en-US" altLang="ko-KR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CLI-RSSI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measurement</a:t>
            </a:r>
          </a:p>
          <a:p>
            <a:pPr lvl="2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Depending on the UE capability, UE is not expected to receive PDCCH/PDSCH on CLI-RSSI measured OFDM symbols , and on </a:t>
            </a:r>
            <a:r>
              <a:rPr lang="en-US" altLang="ko-KR" sz="1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data symbol before SRS-RSRP measured symbol in intra-band CA. </a:t>
            </a:r>
          </a:p>
          <a:p>
            <a:pPr lvl="3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X 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= 1 : 15kHz/30kHz SCS for FR1 and 60kHz SCS for FR2</a:t>
            </a:r>
          </a:p>
          <a:p>
            <a:pPr lvl="3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= 2 : 60kHz SCS for FR1 and 120kHz SCS for FR2</a:t>
            </a:r>
          </a:p>
          <a:p>
            <a:pPr lvl="1" algn="just"/>
            <a:endParaRPr lang="en-US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92502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15744</TotalTime>
  <Words>416</Words>
  <Application>Microsoft Office PowerPoint</Application>
  <PresentationFormat>화면 슬라이드 쇼(16:9)</PresentationFormat>
  <Paragraphs>56</Paragraphs>
  <Slides>5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MS PGothic</vt:lpstr>
      <vt:lpstr>MS PGothic</vt:lpstr>
      <vt:lpstr>맑은 고딕</vt:lpstr>
      <vt:lpstr>Batang</vt:lpstr>
      <vt:lpstr>Arial</vt:lpstr>
      <vt:lpstr>Times New Roman</vt:lpstr>
      <vt:lpstr>Office 테마</vt:lpstr>
      <vt:lpstr>Way forward on CLI remaining RRM open issues</vt:lpstr>
      <vt:lpstr>Timing error for CLI measurement</vt:lpstr>
      <vt:lpstr>Residual timing error (for information only)</vt:lpstr>
      <vt:lpstr>SRS-RSRP measurement requirement</vt:lpstr>
      <vt:lpstr>UE behavior for CLI measurement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Enhanced SU-MIMO Performance Requirements for LTE</dc:title>
  <dc:creator>admin</dc:creator>
  <cp:keywords>CTPClassification=CTP_PUBLIC:VisualMarkings=</cp:keywords>
  <cp:lastModifiedBy>JY Hwang2</cp:lastModifiedBy>
  <cp:revision>312</cp:revision>
  <dcterms:created xsi:type="dcterms:W3CDTF">2016-09-05T04:21:23Z</dcterms:created>
  <dcterms:modified xsi:type="dcterms:W3CDTF">2019-10-17T14:38:31Z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c0012d4b-87de-43b4-af9d-04619323207b</vt:lpwstr>
  </property>
  <property fmtid="{D5CDD505-2E9C-101B-9397-08002B2CF9AE}" pid="3" name="CTP_TimeStamp">
    <vt:lpwstr>2016-10-11 22:06:47Z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NewReviewCycle">
    <vt:lpwstr/>
  </property>
  <property fmtid="{D5CDD505-2E9C-101B-9397-08002B2CF9AE}" pid="9" name="_2015_ms_pID_725343">
    <vt:lpwstr>(3)j1nM0MHuVj6SHGkqNyFEp3UG/h3/d6cDjN/nUv3O/9/rF9r407dxeqS9FKPXMNqbiPcO+kco
KBUJ7ud0lOI7cVA3naevqtDtQBECLM9+DnMshQFV8GyIw2rFt8N18r5LBYxy3ZuW91yWbFcn
fiIry8HUEEqqHnJl2s3QEgmFtaot4N+NAtyg97kM8x7m4tsrMSRfUTf8uJutlWGpUVEpwUF/
D9VsA/Th+YmxcfJBkc</vt:lpwstr>
  </property>
  <property fmtid="{D5CDD505-2E9C-101B-9397-08002B2CF9AE}" pid="10" name="_2015_ms_pID_7253431">
    <vt:lpwstr>PUblIJccweg/peQfKe9eOMlWJPYzOKQlqAP007e+pAMiLj1akiysFF
FGfRulGMopSts1Ce4Oekcr+DWfuaZlOKf3bVPQ8xdXSdB3NqLytNwzPVLzoMUHFPpHfOJMo3
NIKdyYXCGVeEOxPJzN4e1oZYDZ/nhvBTrdON/LpEM5t0Y9DTg2bsNeQmbBvbCGVC/rqr8O8x
eYGXf5lV6xGK44zvhP3x/PDSRUQkkNjlw36o</vt:lpwstr>
  </property>
  <property fmtid="{D5CDD505-2E9C-101B-9397-08002B2CF9AE}" pid="11" name="_2015_ms_pID_7253432">
    <vt:lpwstr>3hUr1mgicBHWwJr3NqUGfU4=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1557764400</vt:lpwstr>
  </property>
</Properties>
</file>