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5" r:id="rId4"/>
    <p:sldId id="274" r:id="rId5"/>
    <p:sldId id="272" r:id="rId6"/>
    <p:sldId id="273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509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#92bis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Chongqing, China, 14</a:t>
            </a:r>
            <a:r>
              <a:rPr lang="en-US" altLang="zh-CN" sz="1800" baseline="30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– 18</a:t>
            </a:r>
            <a:r>
              <a:rPr lang="en-US" altLang="zh-CN" sz="1800" baseline="30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October 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RRM requirements of R16 enhancement for NB-</a:t>
            </a:r>
            <a:r>
              <a:rPr lang="en-US" altLang="zh-CN" sz="4400" dirty="0" err="1">
                <a:latin typeface="Calibri" panose="020F0502020204030204" pitchFamily="34" charset="0"/>
              </a:rPr>
              <a:t>IoT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R4-1911851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/>
              <a:t>WUS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Rel-15 WUS reception requirements apply for Rel-16 UE.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68843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 smtClean="0"/>
              <a:t>PUR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UE should perform NRSRP measurement within tie range</a:t>
            </a:r>
          </a:p>
          <a:p>
            <a:pPr lvl="1"/>
            <a:r>
              <a:rPr lang="en-US" altLang="zh-CN" sz="1600" dirty="0" smtClean="0"/>
              <a:t>[T1-320ms, T1+320ms], where T1 is the time when TA is obtained</a:t>
            </a:r>
          </a:p>
          <a:p>
            <a:pPr lvl="1"/>
            <a:r>
              <a:rPr lang="en-US" altLang="zh-CN" sz="1600" dirty="0" smtClean="0"/>
              <a:t>[T2-320ms, T2], where T2 is the time when TA is validated</a:t>
            </a:r>
          </a:p>
          <a:p>
            <a:r>
              <a:rPr lang="en-US" altLang="zh-CN" sz="2000" dirty="0" smtClean="0"/>
              <a:t>The range and resolution of threshold for NRSRP change is</a:t>
            </a:r>
          </a:p>
          <a:p>
            <a:pPr lvl="1"/>
            <a:r>
              <a:rPr lang="en-US" altLang="zh-CN" sz="1600" dirty="0" smtClean="0"/>
              <a:t>From 34dB to 10dB with 4dB resolution, and from 10dB to 2dB with 2dB resolution, for K=1 and the positive threshold for K=2 (for UE moving away from </a:t>
            </a:r>
            <a:r>
              <a:rPr lang="en-US" altLang="zh-CN" sz="1600" dirty="0" err="1" smtClean="0"/>
              <a:t>eNB</a:t>
            </a:r>
            <a:r>
              <a:rPr lang="en-US" altLang="zh-CN" sz="1600" dirty="0" smtClean="0"/>
              <a:t>)</a:t>
            </a:r>
          </a:p>
          <a:p>
            <a:pPr lvl="1"/>
            <a:r>
              <a:rPr lang="en-US" altLang="zh-CN" sz="1600" dirty="0" smtClean="0"/>
              <a:t>From -22dB to -10dB with 4dB resolution, and from -10dB to -2dB with 2dB resolution, for the negative threshold for K=2 (for UE moving towards </a:t>
            </a:r>
            <a:r>
              <a:rPr lang="en-US" altLang="zh-CN" sz="1600" dirty="0" err="1" smtClean="0"/>
              <a:t>eNB</a:t>
            </a:r>
            <a:r>
              <a:rPr lang="en-US" altLang="zh-CN" sz="1600" dirty="0" smtClean="0"/>
              <a:t>)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76854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Multi carrier operation 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en-US" altLang="zh-CN" sz="2800" dirty="0" smtClean="0"/>
              <a:t>non-anchor RRM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RAN4 </a:t>
            </a:r>
            <a:r>
              <a:rPr lang="en-US" altLang="zh-CN" sz="2000" dirty="0"/>
              <a:t>decides that for the measurement samples from different carriers,</a:t>
            </a:r>
          </a:p>
          <a:p>
            <a:pPr lvl="1"/>
            <a:r>
              <a:rPr lang="en-US" altLang="zh-CN" sz="1600" dirty="0" smtClean="0"/>
              <a:t>Option </a:t>
            </a:r>
            <a:r>
              <a:rPr lang="en-US" altLang="zh-CN" sz="1600" dirty="0"/>
              <a:t>1: </a:t>
            </a:r>
            <a:r>
              <a:rPr lang="en-US" altLang="zh-CN" sz="1600" dirty="0" smtClean="0"/>
              <a:t>the results are feasible for the UE to use,</a:t>
            </a:r>
          </a:p>
          <a:p>
            <a:pPr lvl="2"/>
            <a:r>
              <a:rPr lang="en-US" altLang="zh-CN" sz="1200" dirty="0" smtClean="0"/>
              <a:t>the </a:t>
            </a:r>
            <a:r>
              <a:rPr lang="en-US" altLang="zh-CN" sz="1200" dirty="0"/>
              <a:t>UE is allowed to translate the </a:t>
            </a:r>
            <a:r>
              <a:rPr lang="en-US" altLang="zh-CN" sz="1200" dirty="0" smtClean="0"/>
              <a:t>non-anchor NRSRP sample results by </a:t>
            </a:r>
            <a:r>
              <a:rPr lang="en-US" altLang="zh-CN" sz="1200" dirty="0"/>
              <a:t>the corresponding RSRP offset value configured by the network </a:t>
            </a:r>
            <a:endParaRPr lang="en-US" altLang="zh-CN" sz="1200" dirty="0" smtClean="0"/>
          </a:p>
          <a:p>
            <a:pPr lvl="2"/>
            <a:r>
              <a:rPr lang="en-US" altLang="zh-CN" sz="1200" dirty="0" smtClean="0"/>
              <a:t>Filter according to legacy requirements using the translated samples</a:t>
            </a:r>
            <a:endParaRPr lang="en-US" altLang="zh-CN" sz="1200" dirty="0"/>
          </a:p>
          <a:p>
            <a:pPr lvl="2"/>
            <a:r>
              <a:rPr lang="en-US" altLang="zh-CN" sz="1200" dirty="0" smtClean="0"/>
              <a:t>skip NRSRQ </a:t>
            </a:r>
            <a:r>
              <a:rPr lang="en-US" altLang="zh-CN" sz="1200" dirty="0"/>
              <a:t>evaluation</a:t>
            </a:r>
          </a:p>
          <a:p>
            <a:pPr lvl="1"/>
            <a:r>
              <a:rPr lang="en-US" altLang="zh-CN" sz="1600" dirty="0" smtClean="0"/>
              <a:t>Option </a:t>
            </a:r>
            <a:r>
              <a:rPr lang="en-US" altLang="zh-CN" sz="1600" dirty="0"/>
              <a:t>2: the results are not feasible and only samples from the same carrier is allowed to the filter</a:t>
            </a:r>
            <a:endParaRPr lang="en-US" altLang="zh-CN" sz="1600" dirty="0" smtClean="0"/>
          </a:p>
          <a:p>
            <a:r>
              <a:rPr lang="en-US" altLang="zh-CN" sz="2000" dirty="0"/>
              <a:t>Any filtered results, either from anchor or non-anchor carrier, can trigger neighbor cell measurement and/or relaxed monitoring </a:t>
            </a:r>
            <a:r>
              <a:rPr lang="en-US" altLang="zh-CN" sz="2000" dirty="0" smtClean="0"/>
              <a:t>abortion</a:t>
            </a:r>
          </a:p>
          <a:p>
            <a:r>
              <a:rPr lang="en-US" altLang="zh-CN" sz="2000" dirty="0"/>
              <a:t>A threshold should be used so that if the two samples of measured RSRP and/or RSRQ are spaced by a period longer than the threshold the results do not count</a:t>
            </a:r>
          </a:p>
        </p:txBody>
      </p:sp>
    </p:spTree>
    <p:extLst>
      <p:ext uri="{BB962C8B-B14F-4D97-AF65-F5344CB8AC3E}">
        <p14:creationId xmlns:p14="http://schemas.microsoft.com/office/powerpoint/2010/main" val="49601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Multi carrier operation 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en-US" altLang="zh-CN" sz="2800" dirty="0" smtClean="0"/>
              <a:t>connected channel quality report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Define </a:t>
            </a:r>
            <a:r>
              <a:rPr lang="en-US" altLang="zh-CN" sz="2000" dirty="0"/>
              <a:t>in TS 36.133 for connected channel quality report the hypothetical NPDCCH parameters and the requirements that the channel quality report provides the minimum NPDCCH repetition level to satisfy the BLER of 1% according to the </a:t>
            </a:r>
            <a:r>
              <a:rPr lang="en-US" altLang="zh-CN" sz="2000" dirty="0" smtClean="0"/>
              <a:t>parameters</a:t>
            </a:r>
          </a:p>
          <a:p>
            <a:r>
              <a:rPr lang="en-US" altLang="zh-CN" sz="2000" dirty="0" smtClean="0"/>
              <a:t>Define </a:t>
            </a:r>
            <a:r>
              <a:rPr lang="en-US" altLang="zh-CN" sz="2000" dirty="0"/>
              <a:t>in TS 36.133 for connected channel quality report the reporting accuracy. Reuse the existing downlink channel quality measurement accuracy if </a:t>
            </a:r>
            <a:r>
              <a:rPr lang="en-US" altLang="zh-CN" sz="2000" dirty="0" smtClean="0"/>
              <a:t>possible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81707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Multi carrier operation 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en-US" altLang="zh-CN" sz="2800" dirty="0" smtClean="0"/>
              <a:t>msg3 based channel quality report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r>
              <a:rPr lang="en-US" altLang="zh-CN" sz="2000" dirty="0"/>
              <a:t>Use the msg3 based quality report requirements for anchor carriers as the baseline and enhance the wording to apply to the non-anchor carriers msg3 based reporting</a:t>
            </a:r>
          </a:p>
        </p:txBody>
      </p:sp>
    </p:spTree>
    <p:extLst>
      <p:ext uri="{BB962C8B-B14F-4D97-AF65-F5344CB8AC3E}">
        <p14:creationId xmlns:p14="http://schemas.microsoft.com/office/powerpoint/2010/main" val="105182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</TotalTime>
  <Words>367</Words>
  <Application>Microsoft Office PowerPoint</Application>
  <PresentationFormat>全屏显示(4:3)</PresentationFormat>
  <Paragraphs>27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Arial Unicode MS</vt:lpstr>
      <vt:lpstr>宋体</vt:lpstr>
      <vt:lpstr>Arial</vt:lpstr>
      <vt:lpstr>Calibri</vt:lpstr>
      <vt:lpstr>Office 主题</vt:lpstr>
      <vt:lpstr>3GPP TSG-RAN WG4 Meeting #92bis Chongqing, China, 14th – 18th October 2019</vt:lpstr>
      <vt:lpstr>WUS</vt:lpstr>
      <vt:lpstr>PUR</vt:lpstr>
      <vt:lpstr>Multi carrier operation  non-anchor RRM</vt:lpstr>
      <vt:lpstr>Multi carrier operation  connected channel quality report</vt:lpstr>
      <vt:lpstr>Multi carrier operation  msg3 based channel quality report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203</cp:revision>
  <dcterms:created xsi:type="dcterms:W3CDTF">2016-01-12T08:39:50Z</dcterms:created>
  <dcterms:modified xsi:type="dcterms:W3CDTF">2019-10-04T14:10:23Z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(3)f40uhw4SzcDNK0ZFf+WmV++b2UDyiu86mj87hulb7OHnVT9vzZGb+xmg5uDILCwHwtK5n5sI
kjz6M9wTsNssjj8KV27oIb9n+RQBPSvkpcPBhkkyN0W8s3KX/2mc/IOpQAWxOB4FeYBY0OqH
7L3dsJ2utstmJTfODYKO2Sb9FqH9tbPJdG2GoaGg4q3e7AnljlcqhBemrXUw5OUyKj7U907f
bMGO7gISnMGR0j1FRR</vt:lpwstr>
  </property>
  <property fmtid="{D5CDD505-2E9C-101B-9397-08002B2CF9AE}" pid="3" name="_2015_ms_pID_7253431">
    <vt:lpwstr>ay4ELgRUWDuOas7nJtHooaSTuc9YLaASqZ26WH8/N9fLjbBEEQwe2Z
qyfxaC0NpxUYWSFB0zMofFlsS/V3n//oSNFusn8Hk3x30Uv6B5FvrLkXSROXNkkqX9ytRlYg
O9N94eV+3AILg9LjVgCGlCHDPdtSjjRWIhzM6H6+nDsShz/f/BmN63Vw0WvuvOmSPyotBcVM
CRgBuJS1f+cLMk76NUuq5S1zFSU5cS8BQn+b</vt:lpwstr>
  </property>
  <property fmtid="{D5CDD505-2E9C-101B-9397-08002B2CF9AE}" pid="4" name="_2015_ms_pID_7253432">
    <vt:lpwstr>Th6XKY/EMiRfXjrAGaKu4ON+ftUDWDFLW0KQ
j4uo7VLv21aLSsNhqZUxzlusIcH+hdDK823khVyxo1hiQjPwsBM=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1568596764</vt:lpwstr>
  </property>
</Properties>
</file>