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0" r:id="rId4"/>
    <p:sldId id="261" r:id="rId5"/>
    <p:sldId id="262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34" autoAdjust="0"/>
    <p:restoredTop sz="94799" autoAdjust="0"/>
  </p:normalViewPr>
  <p:slideViewPr>
    <p:cSldViewPr>
      <p:cViewPr varScale="1">
        <p:scale>
          <a:sx n="171" d="100"/>
          <a:sy n="171" d="100"/>
        </p:scale>
        <p:origin x="888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338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597819"/>
            <a:ext cx="8424936" cy="1102519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Way forward on R16 NR RRM </a:t>
            </a:r>
            <a:r>
              <a:rPr lang="en-US" altLang="zh-CN" sz="2800" dirty="0" err="1"/>
              <a:t>enh</a:t>
            </a:r>
            <a:r>
              <a:rPr lang="en-US" altLang="zh-CN" sz="2800" dirty="0"/>
              <a:t> </a:t>
            </a:r>
            <a:br>
              <a:rPr lang="en-US" altLang="zh-CN" sz="2800" dirty="0"/>
            </a:br>
            <a:r>
              <a:rPr lang="en-US" altLang="zh-CN" sz="2800" dirty="0"/>
              <a:t>- Multiple </a:t>
            </a:r>
            <a:r>
              <a:rPr lang="en-US" altLang="zh-CN" sz="2800" dirty="0" err="1"/>
              <a:t>Scell</a:t>
            </a:r>
            <a:r>
              <a:rPr lang="en-US" altLang="zh-CN" sz="2800" dirty="0"/>
              <a:t> activation/deactivation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Apple, 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7308304" y="357172"/>
            <a:ext cx="2031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R4-1911433	</a:t>
            </a:r>
            <a:endParaRPr lang="zh-CN" altLang="en-US" sz="2000" b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5720" y="357172"/>
            <a:ext cx="4363695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3GPP TSG-RAN WG4 Meeting #92bis</a:t>
            </a:r>
            <a:r>
              <a:rPr kumimoji="0" lang="en-GB" altLang="zh-CN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	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Chongqing, China, 14</a:t>
            </a:r>
            <a:r>
              <a:rPr kumimoji="0" lang="en-US" altLang="zh-CN" sz="1600" b="1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th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– 18</a:t>
            </a:r>
            <a:r>
              <a:rPr kumimoji="0" lang="en-US" altLang="zh-CN" sz="1600" b="1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th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October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2019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2000" dirty="0"/>
              <a:t>In RP-191601, the following scope has been approved for RRM enhancements:</a:t>
            </a:r>
            <a:endParaRPr lang="en-GB" sz="2000" dirty="0"/>
          </a:p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2000" dirty="0"/>
              <a:t>RRM requirements of multiple </a:t>
            </a:r>
            <a:r>
              <a:rPr lang="en-GB" sz="2000" dirty="0" err="1"/>
              <a:t>Scell</a:t>
            </a:r>
            <a:r>
              <a:rPr lang="en-GB" sz="2000" dirty="0"/>
              <a:t> activation/deactivation in both FR1 and FR2</a:t>
            </a:r>
            <a:endParaRPr lang="en-US" sz="2000" dirty="0"/>
          </a:p>
          <a:p>
            <a:pPr lvl="1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000" dirty="0" err="1"/>
              <a:t>Scell</a:t>
            </a:r>
            <a:r>
              <a:rPr lang="en-US" sz="2000" dirty="0"/>
              <a:t> activation and deactivation delay and interruption requirements for multiple </a:t>
            </a:r>
            <a:r>
              <a:rPr lang="en-US" sz="2000" dirty="0" err="1"/>
              <a:t>SCell</a:t>
            </a:r>
            <a:r>
              <a:rPr lang="en-US" sz="2000" dirty="0"/>
              <a:t> activation/deactivation in FR1, and FR2, and FR1+FR2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-"/>
              <a:tabLst>
                <a:tab pos="1371600" algn="l"/>
              </a:tabLst>
            </a:pPr>
            <a:r>
              <a:rPr lang="en-US" sz="2000" dirty="0"/>
              <a:t> the corresponding delay requirements for both FR1 and FR2 should be power class agnostic</a:t>
            </a:r>
          </a:p>
          <a:p>
            <a:pPr>
              <a:buNone/>
            </a:pPr>
            <a:endParaRPr lang="en-US" altLang="zh-CN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dirty="0"/>
              <a:t>Agreements in RAN4 #92bis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1600" dirty="0"/>
              <a:t>Principle to define the activation requirement for multiple </a:t>
            </a:r>
            <a:r>
              <a:rPr lang="en-US" sz="1600" dirty="0" err="1"/>
              <a:t>Scells</a:t>
            </a:r>
            <a:r>
              <a:rPr lang="en-US" sz="1600" dirty="0"/>
              <a:t> </a:t>
            </a:r>
          </a:p>
          <a:p>
            <a:pPr lvl="1"/>
            <a:r>
              <a:rPr lang="en-US" sz="1400" dirty="0"/>
              <a:t>while activating an SCell, if any other SCell is activated or deactivated, UE is assumed to do activation on multiple </a:t>
            </a:r>
            <a:r>
              <a:rPr lang="en-US" sz="1400" dirty="0" err="1"/>
              <a:t>SCells</a:t>
            </a:r>
            <a:r>
              <a:rPr lang="en-US" sz="1400" dirty="0"/>
              <a:t> in parallel, provided that “the SSB SCS of SCell being activated on the same band is the same” or “the SSB SCS of </a:t>
            </a:r>
            <a:r>
              <a:rPr lang="en-US" sz="1400" dirty="0" err="1"/>
              <a:t>SCell</a:t>
            </a:r>
            <a:r>
              <a:rPr lang="en-US" sz="1400" dirty="0"/>
              <a:t> being activated on the same band is different and the combination of SCSs of data and SSB for all CCs in the same band is supported by UE.</a:t>
            </a:r>
            <a:endParaRPr lang="en-US" sz="1400" strike="sngStrike" dirty="0"/>
          </a:p>
          <a:p>
            <a:pPr lvl="2"/>
            <a:r>
              <a:rPr lang="en-US" sz="1200" dirty="0"/>
              <a:t>Except MAC-CE processing and search.</a:t>
            </a:r>
          </a:p>
          <a:p>
            <a:pPr lvl="1"/>
            <a:r>
              <a:rPr lang="en-US" sz="1400" dirty="0"/>
              <a:t>While activating an unknown </a:t>
            </a:r>
            <a:r>
              <a:rPr lang="en-US" sz="1400" dirty="0" err="1"/>
              <a:t>SCell</a:t>
            </a:r>
            <a:r>
              <a:rPr lang="en-US" sz="1400" dirty="0"/>
              <a:t>, if any other unknown </a:t>
            </a:r>
            <a:r>
              <a:rPr lang="en-US" sz="1400" dirty="0" err="1"/>
              <a:t>SCell</a:t>
            </a:r>
            <a:r>
              <a:rPr lang="en-US" sz="1400" dirty="0"/>
              <a:t> is activated, the activation delay of the concerned </a:t>
            </a:r>
            <a:r>
              <a:rPr lang="en-US" sz="1400" dirty="0" err="1"/>
              <a:t>SCell</a:t>
            </a:r>
            <a:r>
              <a:rPr lang="en-US" sz="1400" dirty="0"/>
              <a:t> should further consider the number of parallel cell detection performed by UE on multiple SCCs.</a:t>
            </a:r>
          </a:p>
          <a:p>
            <a:pPr lvl="2"/>
            <a:r>
              <a:rPr lang="en-US" sz="1200" dirty="0"/>
              <a:t>The number of searcher is assumed as 2 in RRM requirements.</a:t>
            </a:r>
          </a:p>
          <a:p>
            <a:pPr marL="0" indent="0">
              <a:buNone/>
            </a:pPr>
            <a:endParaRPr lang="en-US" sz="1600" dirty="0"/>
          </a:p>
          <a:p>
            <a:pPr lvl="0"/>
            <a:r>
              <a:rPr lang="en-US" sz="1600" dirty="0"/>
              <a:t>Activation delay is expected to be increased if the interruption due to activating/deactivating on another cell causes the UE to miss receiving an SSB on cell currently being activated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Remaining issue for RAN4 #93 (1/2)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/>
              <a:t>HARQ feedback priority</a:t>
            </a:r>
            <a:endParaRPr lang="en-US" sz="4000" dirty="0"/>
          </a:p>
          <a:p>
            <a:pPr lvl="1"/>
            <a:r>
              <a:rPr lang="en-US" sz="2400" dirty="0"/>
              <a:t>FFS: whether in the activation procedure of target deactivated </a:t>
            </a:r>
            <a:r>
              <a:rPr lang="en-US" sz="2400" dirty="0" err="1"/>
              <a:t>Scell</a:t>
            </a:r>
            <a:r>
              <a:rPr lang="en-US" sz="2400" dirty="0"/>
              <a:t>, HARQ feedback’s priority on other CCs is higher or lower than target deactivated </a:t>
            </a:r>
            <a:r>
              <a:rPr lang="en-US" sz="2400" dirty="0" err="1"/>
              <a:t>SCell</a:t>
            </a:r>
            <a:r>
              <a:rPr lang="en-US" sz="2400" dirty="0"/>
              <a:t> RF tuning/AGC settling or not.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12038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Remaining issue for RAN4 #93 (2/2)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700" dirty="0"/>
              <a:t>FFS on </a:t>
            </a:r>
            <a:r>
              <a:rPr lang="en-US" sz="1700" dirty="0" err="1"/>
              <a:t>Scell</a:t>
            </a:r>
            <a:r>
              <a:rPr lang="en-US" sz="1700" dirty="0"/>
              <a:t> activation and deactivation delay and interruption requirements</a:t>
            </a:r>
          </a:p>
          <a:p>
            <a:pPr lvl="1"/>
            <a:r>
              <a:rPr lang="en-US" sz="1700" dirty="0"/>
              <a:t>The delay of multiple </a:t>
            </a:r>
            <a:r>
              <a:rPr lang="en-US" sz="1700" dirty="0" err="1"/>
              <a:t>Scell</a:t>
            </a:r>
            <a:r>
              <a:rPr lang="en-US" sz="1700" dirty="0"/>
              <a:t> activation may be different due to following factors:</a:t>
            </a:r>
          </a:p>
          <a:p>
            <a:pPr lvl="2"/>
            <a:r>
              <a:rPr lang="en-US" sz="1700" dirty="0"/>
              <a:t>FR1 only, FR2 only, or FR1+FR2</a:t>
            </a:r>
          </a:p>
          <a:p>
            <a:pPr lvl="2"/>
            <a:r>
              <a:rPr lang="en-US" sz="1700" dirty="0"/>
              <a:t>Known or Unknown </a:t>
            </a:r>
            <a:r>
              <a:rPr lang="en-US" sz="1700" dirty="0" err="1"/>
              <a:t>SCells</a:t>
            </a:r>
            <a:endParaRPr lang="en-US" sz="1700" dirty="0"/>
          </a:p>
          <a:p>
            <a:pPr lvl="2"/>
            <a:r>
              <a:rPr lang="en-US" sz="1700" dirty="0"/>
              <a:t>Inter-band only, intra-band only or both </a:t>
            </a:r>
          </a:p>
          <a:p>
            <a:pPr lvl="2"/>
            <a:r>
              <a:rPr lang="en-US" sz="1700" dirty="0"/>
              <a:t>CA and DC (sync or async. among CCs)</a:t>
            </a:r>
          </a:p>
          <a:p>
            <a:pPr lvl="2"/>
            <a:r>
              <a:rPr lang="en-US" sz="1700" dirty="0"/>
              <a:t>Limitation on number of searchers of UE</a:t>
            </a:r>
          </a:p>
          <a:p>
            <a:pPr lvl="2"/>
            <a:r>
              <a:rPr lang="en-US" sz="1700" dirty="0"/>
              <a:t>Simultaneous and non-simultaneous </a:t>
            </a:r>
            <a:r>
              <a:rPr lang="en-US" sz="1700" dirty="0" err="1"/>
              <a:t>SCell</a:t>
            </a:r>
            <a:r>
              <a:rPr lang="en-US" sz="1700" dirty="0"/>
              <a:t> activation command</a:t>
            </a:r>
          </a:p>
          <a:p>
            <a:pPr lvl="2"/>
            <a:r>
              <a:rPr lang="en-US" sz="1700" dirty="0"/>
              <a:t>Collision between RF re-tuning on one CC and SMTC duration on the other CC</a:t>
            </a:r>
          </a:p>
          <a:p>
            <a:r>
              <a:rPr lang="en-US" sz="1700" dirty="0"/>
              <a:t>Companies are encourage to provide analysis on multiple </a:t>
            </a:r>
            <a:r>
              <a:rPr lang="en-US" sz="1700" dirty="0" err="1"/>
              <a:t>SCell</a:t>
            </a:r>
            <a:r>
              <a:rPr lang="en-US" sz="1700" dirty="0"/>
              <a:t> activation delay based on above factors. </a:t>
            </a:r>
          </a:p>
          <a:p>
            <a:pPr lvl="1"/>
            <a:endParaRPr lang="en-US" sz="16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35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6668</TotalTime>
  <Words>418</Words>
  <Application>Microsoft Macintosh PowerPoint</Application>
  <PresentationFormat>On-screen Show (16:9)</PresentationFormat>
  <Paragraphs>33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Courier New</vt:lpstr>
      <vt:lpstr>Times New Roman</vt:lpstr>
      <vt:lpstr>Office 主题</vt:lpstr>
      <vt:lpstr>Way forward on R16 NR RRM enh  - Multiple Scell activation/deactivation</vt:lpstr>
      <vt:lpstr>Background</vt:lpstr>
      <vt:lpstr>Agreements in RAN4 #92bis</vt:lpstr>
      <vt:lpstr>Remaining issue for RAN4 #93 (1/2)</vt:lpstr>
      <vt:lpstr>Remaining issue for RAN4 #93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Jerry</cp:lastModifiedBy>
  <cp:revision>74</cp:revision>
  <dcterms:created xsi:type="dcterms:W3CDTF">2019-10-08T01:43:15Z</dcterms:created>
  <dcterms:modified xsi:type="dcterms:W3CDTF">2019-10-18T01:14:43Z</dcterms:modified>
</cp:coreProperties>
</file>