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2"/>
  </p:notesMasterIdLst>
  <p:sldIdLst>
    <p:sldId id="290" r:id="rId5"/>
    <p:sldId id="295" r:id="rId6"/>
    <p:sldId id="296" r:id="rId7"/>
    <p:sldId id="297" r:id="rId8"/>
    <p:sldId id="301" r:id="rId9"/>
    <p:sldId id="298" r:id="rId10"/>
    <p:sldId id="302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28D3E7-A163-4BC8-B60D-1C5DFD944DB2}" v="8" dt="2019-08-28T16:08:57.1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978" autoAdjust="0"/>
  </p:normalViewPr>
  <p:slideViewPr>
    <p:cSldViewPr>
      <p:cViewPr>
        <p:scale>
          <a:sx n="100" d="100"/>
          <a:sy n="100" d="100"/>
        </p:scale>
        <p:origin x="-528" y="-16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5528D3E7-A163-4BC8-B60D-1C5DFD944DB2}"/>
    <pc:docChg chg="undo modSld">
      <pc:chgData name="Chu-Hsiang Huang" userId="543a1667-cf7d-4263-9c3a-2bbd98271c62" providerId="ADAL" clId="{5528D3E7-A163-4BC8-B60D-1C5DFD944DB2}" dt="2019-08-28T16:23:34.812" v="131" actId="400"/>
      <pc:docMkLst>
        <pc:docMk/>
      </pc:docMkLst>
      <pc:sldChg chg="modSp">
        <pc:chgData name="Chu-Hsiang Huang" userId="543a1667-cf7d-4263-9c3a-2bbd98271c62" providerId="ADAL" clId="{5528D3E7-A163-4BC8-B60D-1C5DFD944DB2}" dt="2019-08-28T16:03:51.089" v="10" actId="207"/>
        <pc:sldMkLst>
          <pc:docMk/>
          <pc:sldMk cId="231897942" sldId="295"/>
        </pc:sldMkLst>
        <pc:spChg chg="mod">
          <ac:chgData name="Chu-Hsiang Huang" userId="543a1667-cf7d-4263-9c3a-2bbd98271c62" providerId="ADAL" clId="{5528D3E7-A163-4BC8-B60D-1C5DFD944DB2}" dt="2019-08-28T16:03:51.089" v="10" actId="207"/>
          <ac:spMkLst>
            <pc:docMk/>
            <pc:sldMk cId="231897942" sldId="295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5528D3E7-A163-4BC8-B60D-1C5DFD944DB2}" dt="2019-08-28T16:05:57.862" v="121" actId="207"/>
        <pc:sldMkLst>
          <pc:docMk/>
          <pc:sldMk cId="3991228383" sldId="296"/>
        </pc:sldMkLst>
        <pc:spChg chg="mod">
          <ac:chgData name="Chu-Hsiang Huang" userId="543a1667-cf7d-4263-9c3a-2bbd98271c62" providerId="ADAL" clId="{5528D3E7-A163-4BC8-B60D-1C5DFD944DB2}" dt="2019-08-28T16:05:57.862" v="121" actId="207"/>
          <ac:spMkLst>
            <pc:docMk/>
            <pc:sldMk cId="3991228383" sldId="296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5528D3E7-A163-4BC8-B60D-1C5DFD944DB2}" dt="2019-08-28T16:08:57.149" v="125" actId="207"/>
        <pc:sldMkLst>
          <pc:docMk/>
          <pc:sldMk cId="2503191316" sldId="298"/>
        </pc:sldMkLst>
        <pc:spChg chg="mod">
          <ac:chgData name="Chu-Hsiang Huang" userId="543a1667-cf7d-4263-9c3a-2bbd98271c62" providerId="ADAL" clId="{5528D3E7-A163-4BC8-B60D-1C5DFD944DB2}" dt="2019-08-28T16:08:57.149" v="125" actId="207"/>
          <ac:spMkLst>
            <pc:docMk/>
            <pc:sldMk cId="2503191316" sldId="298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5528D3E7-A163-4BC8-B60D-1C5DFD944DB2}" dt="2019-08-28T16:23:34.812" v="131" actId="400"/>
        <pc:sldMkLst>
          <pc:docMk/>
          <pc:sldMk cId="2909691619" sldId="300"/>
        </pc:sldMkLst>
        <pc:spChg chg="mod">
          <ac:chgData name="Chu-Hsiang Huang" userId="543a1667-cf7d-4263-9c3a-2bbd98271c62" providerId="ADAL" clId="{5528D3E7-A163-4BC8-B60D-1C5DFD944DB2}" dt="2019-08-28T16:23:34.812" v="131" actId="400"/>
          <ac:spMkLst>
            <pc:docMk/>
            <pc:sldMk cId="2909691619" sldId="30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requirement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Electronics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92bis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Chongqing, China, 14th – 18th Oct, 2019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R4-1911347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Selection/Reselection to </a:t>
            </a:r>
            <a:r>
              <a:rPr lang="en-US" altLang="ko-KR" sz="2400" dirty="0" err="1"/>
              <a:t>SyncRef</a:t>
            </a:r>
            <a:r>
              <a:rPr lang="en-US" altLang="ko-KR" sz="2400" dirty="0"/>
              <a:t> UE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For </a:t>
            </a:r>
            <a:r>
              <a:rPr lang="en-GB" altLang="ko-KR" sz="2000" dirty="0"/>
              <a:t>detection time of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</a:t>
            </a:r>
            <a:r>
              <a:rPr lang="en-GB" altLang="ko-KR" sz="2000" dirty="0" smtClean="0"/>
              <a:t>UE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Agree simulation assumption in RAN4#92bis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Companies </a:t>
            </a:r>
            <a:r>
              <a:rPr lang="en-US" altLang="ko-KR" sz="2000" dirty="0"/>
              <a:t>are </a:t>
            </a:r>
            <a:r>
              <a:rPr lang="en-US" altLang="ko-KR" sz="2000" dirty="0" smtClean="0"/>
              <a:t>encourage to provide </a:t>
            </a:r>
            <a:r>
              <a:rPr lang="en-US" altLang="ko-KR" sz="2000" dirty="0" smtClean="0"/>
              <a:t>simulation results in </a:t>
            </a:r>
            <a:r>
              <a:rPr lang="en-US" altLang="ko-KR" sz="2000" dirty="0" smtClean="0"/>
              <a:t>RAN4#93</a:t>
            </a:r>
            <a:endParaRPr lang="en-GB" altLang="ko-KR" sz="2000" dirty="0"/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For </a:t>
            </a:r>
            <a:r>
              <a:rPr lang="en-GB" altLang="ko-KR" sz="2000" dirty="0"/>
              <a:t>dropping rate of SL for </a:t>
            </a:r>
            <a:r>
              <a:rPr lang="en-GB" altLang="ko-KR" sz="2000" dirty="0" smtClean="0"/>
              <a:t>selection/reselection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 smtClean="0"/>
              <a:t>Reuse LTE-V2X requirements </a:t>
            </a:r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Selection/Reselection to</a:t>
            </a:r>
            <a:r>
              <a:rPr lang="en-GB" altLang="ko-KR" sz="2400" dirty="0"/>
              <a:t> </a:t>
            </a:r>
            <a:r>
              <a:rPr lang="en-GB" altLang="ko-KR" sz="2400" dirty="0" err="1"/>
              <a:t>gNB</a:t>
            </a:r>
            <a:r>
              <a:rPr lang="en-GB" altLang="ko-KR" sz="2400" dirty="0"/>
              <a:t> or </a:t>
            </a:r>
            <a:r>
              <a:rPr lang="en-GB" altLang="ko-KR" sz="2400" dirty="0" err="1"/>
              <a:t>eNB</a:t>
            </a:r>
            <a:r>
              <a:rPr lang="en-GB" altLang="ko-KR" sz="2400" dirty="0"/>
              <a:t> in EN-DC or NE-DC</a:t>
            </a:r>
            <a:endParaRPr lang="en-US" altLang="ko-KR" sz="2400" dirty="0"/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UE chooses </a:t>
            </a:r>
            <a:r>
              <a:rPr lang="en-US" altLang="ko-KR" sz="2000" dirty="0" err="1"/>
              <a:t>gNB</a:t>
            </a:r>
            <a:r>
              <a:rPr lang="en-US" altLang="ko-KR" sz="2000" dirty="0"/>
              <a:t> or </a:t>
            </a:r>
            <a:r>
              <a:rPr lang="en-US" altLang="ko-KR" sz="2000" dirty="0" err="1"/>
              <a:t>eNB</a:t>
            </a:r>
            <a:r>
              <a:rPr lang="en-US" altLang="ko-KR" sz="2000" dirty="0"/>
              <a:t> </a:t>
            </a:r>
            <a:r>
              <a:rPr lang="en-US" altLang="ko-KR" sz="2000" dirty="0" smtClean="0"/>
              <a:t>corresponding to </a:t>
            </a:r>
            <a:r>
              <a:rPr lang="en-US" altLang="ko-KR" sz="2000" dirty="0" err="1" smtClean="0"/>
              <a:t>Pcell</a:t>
            </a:r>
            <a:r>
              <a:rPr lang="en-US" altLang="ko-KR" sz="2000" dirty="0" smtClean="0"/>
              <a:t> as </a:t>
            </a:r>
            <a:r>
              <a:rPr lang="en-US" altLang="ko-KR" sz="2000" dirty="0"/>
              <a:t>synchronization reference source when they’re in the same priority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RAN4 do not specify how </a:t>
            </a:r>
            <a:r>
              <a:rPr lang="en-US" altLang="ko-KR" sz="2000" dirty="0"/>
              <a:t>to choose serving cell as synchronization reference source when multiple active serving cells under the same RAT(NR or LTE) are configured as candidate synchronization reference </a:t>
            </a:r>
            <a:r>
              <a:rPr lang="en-US" altLang="ko-KR" sz="2000" dirty="0" smtClean="0"/>
              <a:t>sources as LTE-V2X</a:t>
            </a:r>
            <a:endParaRPr lang="en-US" altLang="ko-KR" sz="2000" dirty="0"/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RAN4 do not specify how </a:t>
            </a:r>
            <a:r>
              <a:rPr lang="en-US" altLang="ko-KR" sz="2000" dirty="0"/>
              <a:t>to facilitate the communication between UEs that synchronized to </a:t>
            </a:r>
            <a:r>
              <a:rPr lang="en-US" altLang="ko-KR" sz="2000" dirty="0" err="1"/>
              <a:t>asynchronized</a:t>
            </a:r>
            <a:r>
              <a:rPr lang="en-US" altLang="ko-KR" sz="2000" dirty="0"/>
              <a:t> synchronization reference sources.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Synchronization(1/2)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1897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Initiation/cease </a:t>
            </a:r>
            <a:r>
              <a:rPr lang="en-US" altLang="ko-KR" sz="2400" dirty="0"/>
              <a:t>of SLSS transmission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When NR serving cell is used as synchronization reference source, evaluation time </a:t>
            </a:r>
            <a:r>
              <a:rPr lang="en-GB" altLang="ko-KR" sz="2000" dirty="0" smtClean="0"/>
              <a:t>is</a:t>
            </a:r>
            <a:endParaRPr lang="en-GB" altLang="ko-KR" sz="2000" dirty="0"/>
          </a:p>
          <a:p>
            <a:pPr marL="342900" indent="-342900">
              <a:buFontTx/>
              <a:buChar char="-"/>
            </a:pPr>
            <a:endParaRPr lang="en-GB" altLang="ko-KR" sz="2000" dirty="0"/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RRM </a:t>
            </a:r>
            <a:r>
              <a:rPr lang="en-US" altLang="zh-CN" sz="2400" dirty="0"/>
              <a:t>impact due to </a:t>
            </a:r>
            <a:r>
              <a:rPr lang="en-US" altLang="ko-KR" sz="2400" dirty="0"/>
              <a:t>timing misalignment between GNSS &amp; </a:t>
            </a:r>
            <a:r>
              <a:rPr lang="en-US" altLang="ko-KR" sz="2400" dirty="0" err="1" smtClean="0"/>
              <a:t>gNB</a:t>
            </a:r>
            <a:r>
              <a:rPr lang="en-US" altLang="ko-KR" sz="2400" dirty="0" smtClean="0"/>
              <a:t>/</a:t>
            </a:r>
            <a:r>
              <a:rPr lang="en-US" altLang="ko-KR" sz="2400" dirty="0" err="1" smtClean="0"/>
              <a:t>eNB</a:t>
            </a:r>
            <a:endParaRPr lang="en-US" altLang="ko-KR" sz="2400" dirty="0" smtClean="0"/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altLang="ko-KR" dirty="0"/>
              <a:t>RAN4 does not specify it</a:t>
            </a:r>
          </a:p>
          <a:p>
            <a:pPr marL="800100" lvl="3" indent="-342900"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97542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Synchronization(2/2)</a:t>
            </a:r>
            <a:endParaRPr lang="ko-KR" altLang="en-US" sz="32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698604"/>
              </p:ext>
            </p:extLst>
          </p:nvPr>
        </p:nvGraphicFramePr>
        <p:xfrm>
          <a:off x="920949" y="1844824"/>
          <a:ext cx="6984776" cy="2088231"/>
        </p:xfrm>
        <a:graphic>
          <a:graphicData uri="http://schemas.openxmlformats.org/drawingml/2006/table">
            <a:tbl>
              <a:tblPr firstRow="1" firstCol="1" bandRow="1"/>
              <a:tblGrid>
                <a:gridCol w="3492010"/>
                <a:gridCol w="3492766"/>
              </a:tblGrid>
              <a:tr h="483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DRX cycle</a:t>
                      </a:r>
                      <a:endParaRPr lang="ko-KR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SimSun"/>
                          <a:cs typeface="Arial"/>
                        </a:rPr>
                        <a:t>T</a:t>
                      </a:r>
                      <a:r>
                        <a:rPr lang="en-GB" sz="1400" b="1" baseline="-25000">
                          <a:effectLst/>
                          <a:latin typeface="Arial"/>
                          <a:ea typeface="SimSun"/>
                          <a:cs typeface="Arial"/>
                        </a:rPr>
                        <a:t>evaluate,</a:t>
                      </a:r>
                      <a:r>
                        <a:rPr lang="en-GB" sz="1400" b="1" baseline="-25000">
                          <a:effectLst/>
                          <a:latin typeface="Arial"/>
                          <a:ea typeface="맑은 고딕"/>
                          <a:cs typeface="Arial"/>
                        </a:rPr>
                        <a:t>NR </a:t>
                      </a:r>
                      <a:r>
                        <a:rPr lang="en-GB" sz="1400" b="1" baseline="-25000">
                          <a:effectLst/>
                          <a:latin typeface="Arial"/>
                          <a:ea typeface="SimSun"/>
                          <a:cs typeface="Arial"/>
                        </a:rPr>
                        <a:t>SLSS</a:t>
                      </a:r>
                      <a:endParaRPr lang="ko-KR" sz="14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맑은 고딕"/>
                          <a:cs typeface="Arial"/>
                        </a:rPr>
                        <a:t>[s] (number of DRX cycles</a:t>
                      </a:r>
                      <a:endParaRPr lang="ko-KR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No DRX</a:t>
                      </a:r>
                      <a:endParaRPr lang="ko-KR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max(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/>
                          <a:ea typeface="맑은 고딕"/>
                          <a:cs typeface="Times New Roman"/>
                        </a:rPr>
                        <a:t>2x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200ms, ceil( (5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/>
                          <a:ea typeface="맑은 고딕"/>
                          <a:cs typeface="Times New Roman"/>
                        </a:rPr>
                        <a:t>+1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) x </a:t>
                      </a:r>
                      <a:r>
                        <a:rPr lang="en-GB" sz="14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K</a:t>
                      </a:r>
                      <a:r>
                        <a:rPr lang="en-GB" sz="1400" baseline="-250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p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) x SMTC period)</a:t>
                      </a:r>
                      <a:r>
                        <a:rPr lang="en-GB" sz="1400" baseline="300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Note 1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 x </a:t>
                      </a:r>
                      <a:r>
                        <a:rPr lang="en-GB" sz="14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CSSF</a:t>
                      </a:r>
                      <a:r>
                        <a:rPr lang="en-GB" sz="1400" baseline="-250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intra</a:t>
                      </a:r>
                      <a:endParaRPr lang="ko-KR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DRX cycle</a:t>
                      </a:r>
                      <a:r>
                        <a:rPr lang="en-US" sz="1400" dirty="0">
                          <a:effectLst/>
                          <a:latin typeface="맑은 고딕"/>
                          <a:ea typeface="맑은 고딕"/>
                        </a:rPr>
                        <a:t>≤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 320ms</a:t>
                      </a:r>
                      <a:endParaRPr lang="ko-KR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max(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/>
                          <a:ea typeface="맑은 고딕"/>
                          <a:cs typeface="Times New Roman"/>
                        </a:rPr>
                        <a:t>2x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200ms, ceil(1.5x (5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/>
                          <a:ea typeface="맑은 고딕"/>
                          <a:cs typeface="Times New Roman"/>
                        </a:rPr>
                        <a:t>+1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) x </a:t>
                      </a:r>
                      <a:r>
                        <a:rPr lang="en-GB" sz="14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K</a:t>
                      </a:r>
                      <a:r>
                        <a:rPr lang="en-GB" sz="1400" baseline="-250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p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) x max(SMTC </a:t>
                      </a:r>
                      <a:r>
                        <a:rPr lang="en-GB" sz="14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period,DRX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 cycle)) x </a:t>
                      </a:r>
                      <a:r>
                        <a:rPr lang="en-GB" sz="14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CSSF</a:t>
                      </a:r>
                      <a:r>
                        <a:rPr lang="en-GB" sz="1400" baseline="-250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intra</a:t>
                      </a:r>
                      <a:endParaRPr lang="ko-KR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DRX cycle&gt;320ms</a:t>
                      </a:r>
                      <a:endParaRPr lang="ko-KR" sz="16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ceil( (5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/>
                          <a:ea typeface="맑은 고딕"/>
                          <a:cs typeface="Times New Roman"/>
                        </a:rPr>
                        <a:t>+1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) x </a:t>
                      </a:r>
                      <a:r>
                        <a:rPr lang="en-GB" sz="14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K</a:t>
                      </a:r>
                      <a:r>
                        <a:rPr lang="en-GB" sz="1400" baseline="-250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p</a:t>
                      </a:r>
                      <a:r>
                        <a:rPr lang="en-GB" sz="1400" baseline="-250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) x DRX cycle x </a:t>
                      </a:r>
                      <a:r>
                        <a:rPr lang="en-GB" sz="14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CSSF</a:t>
                      </a:r>
                      <a:r>
                        <a:rPr lang="en-GB" sz="1400" baseline="-25000" dirty="0" err="1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intra</a:t>
                      </a:r>
                      <a:endParaRPr lang="ko-KR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92">
                <a:tc gridSpan="2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맑은 고딕"/>
                          <a:cs typeface="Times New Roman"/>
                        </a:rPr>
                        <a:t>NOTE 1:	If different SMTC periodicities are configured for different cells, the SMTC period in the requirement is the one used by the cell being identified</a:t>
                      </a:r>
                      <a:endParaRPr lang="ko-KR" sz="16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1228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Autonomous </a:t>
            </a:r>
            <a:r>
              <a:rPr lang="en-US" altLang="ko-KR" sz="2400" dirty="0"/>
              <a:t>Resource Reselection measurement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Evaluate </a:t>
            </a:r>
            <a:r>
              <a:rPr lang="en-US" altLang="ko-KR" sz="2000" dirty="0"/>
              <a:t>only L1 SL-RSRP measurement for autonomous resource selection/reselection. For it, RAN4 need to wait RAN1 agreement for RS design related L1 SL-RSRP</a:t>
            </a: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Congestion Control measurement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Reuse </a:t>
            </a:r>
            <a:r>
              <a:rPr lang="en-GB" altLang="ko-KR" sz="2000" dirty="0"/>
              <a:t>LTE-V2X S-RSSI measurement accuracy </a:t>
            </a:r>
            <a:r>
              <a:rPr lang="en-US" altLang="ko-KR" sz="2000" dirty="0"/>
              <a:t>if S-RSSI is decided to be used as metric for NR V2X congestion control measurement.</a:t>
            </a: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Measurement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82303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8" y="671691"/>
            <a:ext cx="9068311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Interruption to SL due to NR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BWP switching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For case of NR V2X in ITS and concurrently supporting NR </a:t>
            </a:r>
            <a:r>
              <a:rPr lang="en-GB" altLang="ko-KR" sz="2000" dirty="0" err="1"/>
              <a:t>Uu</a:t>
            </a:r>
            <a:endParaRPr lang="en-GB" altLang="ko-KR" sz="2000" dirty="0"/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Reuse </a:t>
            </a:r>
            <a:r>
              <a:rPr lang="en-US" altLang="ko-KR" sz="2000" dirty="0"/>
              <a:t>Rel-15 interruption length regarding higher priority of NR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to NR V2X</a:t>
            </a:r>
            <a:endParaRPr lang="en-GB" altLang="ko-KR" sz="2000" dirty="0" smtClean="0"/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For case of NR V2X in licensed band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Reuse </a:t>
            </a:r>
            <a:r>
              <a:rPr lang="en-US" altLang="ko-KR" sz="2000" dirty="0"/>
              <a:t>Rel-15 interruption length</a:t>
            </a:r>
            <a:r>
              <a:rPr lang="en-GB" altLang="ko-KR" sz="2000" dirty="0" smtClean="0"/>
              <a:t>, </a:t>
            </a:r>
            <a:r>
              <a:rPr lang="en-GB" altLang="ko-KR" sz="2000" dirty="0" smtClean="0"/>
              <a:t>if the scenario is agreed in RF session</a:t>
            </a:r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Interruption to Uu due to SL BWP </a:t>
            </a:r>
            <a:r>
              <a:rPr lang="en-US" altLang="ko-KR" sz="2400" dirty="0" smtClean="0"/>
              <a:t>c</a:t>
            </a:r>
            <a:r>
              <a:rPr lang="en-US" altLang="ko-KR" sz="2400" dirty="0" smtClean="0">
                <a:latin typeface="Arial Unicode MS" pitchFamily="34" charset="-122"/>
              </a:rPr>
              <a:t>onfiguration/reconfiguration</a:t>
            </a:r>
            <a:endParaRPr lang="en-US" altLang="ko-KR" sz="2400" strike="sngStrike" dirty="0">
              <a:latin typeface="Arial Unicode MS" pitchFamily="34" charset="-122"/>
            </a:endParaRP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Reuse </a:t>
            </a:r>
            <a:r>
              <a:rPr lang="en-US" altLang="ko-KR" sz="2000" dirty="0"/>
              <a:t>Rel-15 interruption requirement due to RRC based BWP switching if NR V2X SL is defined in licensed band</a:t>
            </a:r>
            <a:endParaRPr lang="en-GB" altLang="ko-KR" sz="2000" dirty="0" smtClean="0"/>
          </a:p>
          <a:p>
            <a:pPr marL="1257300" lvl="2" indent="-342900">
              <a:buFontTx/>
              <a:buChar char="-"/>
            </a:pP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Interruption(1/2)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29969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When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BWP is different from SL BWP for NR V2X in shared licensed </a:t>
            </a:r>
            <a:r>
              <a:rPr lang="en-US" altLang="ko-KR" sz="2400" dirty="0" smtClean="0"/>
              <a:t>band</a:t>
            </a:r>
            <a:endParaRPr lang="en-US" altLang="ko-KR" sz="2400" dirty="0"/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Reuse </a:t>
            </a:r>
            <a:r>
              <a:rPr lang="en-US" altLang="ko-KR" sz="2000" dirty="0"/>
              <a:t>Rel-15 interruption length if NR V2X SL is defined in licensed band</a:t>
            </a:r>
            <a:endParaRPr lang="en-GB" altLang="ko-KR" sz="2000" dirty="0"/>
          </a:p>
          <a:p>
            <a:pPr marL="342900" lvl="4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When NR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BWP switching, and NR V2X SL </a:t>
            </a:r>
            <a:r>
              <a:rPr lang="en-US" altLang="ko-KR" sz="2400" dirty="0" smtClean="0"/>
              <a:t>BWP configuration</a:t>
            </a:r>
            <a:r>
              <a:rPr lang="en-US" altLang="ko-KR" sz="2400" dirty="0" smtClean="0">
                <a:latin typeface="Arial Unicode MS" pitchFamily="34" charset="-122"/>
              </a:rPr>
              <a:t>/reconfiguration</a:t>
            </a:r>
            <a:r>
              <a:rPr lang="en-US" altLang="ko-KR" sz="2400" dirty="0" smtClean="0"/>
              <a:t> (if </a:t>
            </a:r>
            <a:r>
              <a:rPr lang="en-US" altLang="ko-KR" sz="2400" dirty="0"/>
              <a:t>supported) are performed </a:t>
            </a:r>
            <a:r>
              <a:rPr lang="en-US" altLang="ko-KR" sz="2400" dirty="0" smtClean="0"/>
              <a:t>simultaneously </a:t>
            </a:r>
            <a:endParaRPr lang="en-GB" altLang="ko-KR" sz="2400" dirty="0"/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NR </a:t>
            </a:r>
            <a:r>
              <a:rPr lang="en-US" altLang="ko-KR" sz="2000" dirty="0"/>
              <a:t>V2X SL BWP configuration/reconfiguration is not expected during NR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operation and NR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BWP switching is not expected during NR V2X SL operation in UE side</a:t>
            </a:r>
            <a:endParaRPr lang="en-GB" altLang="ko-KR" sz="2000" dirty="0" smtClean="0"/>
          </a:p>
          <a:p>
            <a:pPr marL="800100" lvl="1" indent="-342900">
              <a:buFontTx/>
              <a:buChar char="-"/>
            </a:pPr>
            <a:endParaRPr lang="en-GB" altLang="ko-KR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Interruption(2/2)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03191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09" y="671691"/>
            <a:ext cx="887268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4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SL RLM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Study SL V2X RLM requirements in NR V2X for unicast based on RAN1/2 agreements on RLM metrics. </a:t>
            </a:r>
          </a:p>
          <a:p>
            <a:pPr marL="1257300" lvl="2" indent="-342900">
              <a:buFontTx/>
              <a:buChar char="-"/>
            </a:pPr>
            <a:endParaRPr lang="en-US" altLang="ko-KR" sz="2400" dirty="0"/>
          </a:p>
          <a:p>
            <a:pPr marL="342900" lvl="4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HARQ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RAN4 do not specify RRM requirement related to HARQ</a:t>
            </a:r>
            <a:endParaRPr lang="en-GB" altLang="ko-KR" sz="2000" dirty="0"/>
          </a:p>
          <a:p>
            <a:pPr marL="800100" lvl="1" indent="-342900">
              <a:buFontTx/>
              <a:buChar char="-"/>
            </a:pPr>
            <a:endParaRPr lang="en-GB" altLang="ko-KR" sz="1600" dirty="0"/>
          </a:p>
          <a:p>
            <a:pPr marL="1257300" lvl="2" indent="-342900">
              <a:buFontTx/>
              <a:buChar char="-"/>
            </a:pPr>
            <a:endParaRPr lang="en-US" altLang="ko-KR" sz="2000" dirty="0"/>
          </a:p>
          <a:p>
            <a:pPr marL="1257300" lvl="2" indent="-342900">
              <a:buFontTx/>
              <a:buChar char="-"/>
            </a:pP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12641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Unicast, </a:t>
            </a:r>
            <a:r>
              <a:rPr lang="en-US" altLang="ko-KR" sz="3200" dirty="0" err="1"/>
              <a:t>groupcast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350992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9" ma:contentTypeDescription="Create a new document." ma:contentTypeScope="" ma:versionID="e52f2156ed4ebb99a4ad69f1c7278031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5eb22f9dfcdeaece2ec6c4d85c5e2fd8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FA0D4A-B8C4-4E09-9CF3-DC83E31522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FDC7FD-A4EA-478E-AED3-CA1706B628A8}">
  <ds:schemaRefs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bcc01d59-85de-4ef9-881e-76d8b6a6f84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5847</TotalTime>
  <Words>494</Words>
  <Application>Microsoft Office PowerPoint</Application>
  <PresentationFormat>화면 슬라이드 쇼(4:3)</PresentationFormat>
  <Paragraphs>138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主题</vt:lpstr>
      <vt:lpstr>WF on NR V2X RRM requirement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yoonoh</cp:lastModifiedBy>
  <cp:revision>321</cp:revision>
  <dcterms:created xsi:type="dcterms:W3CDTF">2016-01-12T08:39:00Z</dcterms:created>
  <dcterms:modified xsi:type="dcterms:W3CDTF">2019-10-04T05:36:35Z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</Properties>
</file>