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>
        <p:scale>
          <a:sx n="88" d="100"/>
          <a:sy n="88" d="100"/>
        </p:scale>
        <p:origin x="-128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Qualcomm</a:t>
            </a:r>
            <a:r>
              <a:rPr lang="zh-CN" altLang="en-US" dirty="0"/>
              <a:t>：</a:t>
            </a:r>
            <a:r>
              <a:rPr lang="en-US" altLang="zh-CN" dirty="0"/>
              <a:t>Case 1, BWP requirement</a:t>
            </a:r>
            <a:r>
              <a:rPr lang="en-US" altLang="zh-CN" baseline="0" dirty="0"/>
              <a:t> should be the starting point</a:t>
            </a:r>
            <a:r>
              <a:rPr lang="zh-CN" altLang="en-US" baseline="0" dirty="0"/>
              <a:t>。</a:t>
            </a:r>
            <a:endParaRPr lang="en-US" altLang="zh-CN" baseline="0" dirty="0"/>
          </a:p>
          <a:p>
            <a:r>
              <a:rPr lang="en-US" altLang="zh-CN" baseline="0" dirty="0"/>
              <a:t>Intel: propose to remove tightening.</a:t>
            </a:r>
          </a:p>
          <a:p>
            <a:r>
              <a:rPr lang="en-US" altLang="zh-CN" baseline="0" dirty="0"/>
              <a:t>Nokia: disagree with QC comments. We should not consider further relaxation considering that current BWP requirements is already very relaxed.</a:t>
            </a:r>
          </a:p>
          <a:p>
            <a:r>
              <a:rPr lang="en-US" altLang="zh-CN" baseline="0" dirty="0"/>
              <a:t>MTK: propose both type 1 and type 2</a:t>
            </a:r>
          </a:p>
          <a:p>
            <a:r>
              <a:rPr lang="en-US" altLang="zh-CN" dirty="0"/>
              <a:t>CATT: the additional</a:t>
            </a:r>
            <a:r>
              <a:rPr lang="en-US" altLang="zh-CN" baseline="0" dirty="0"/>
              <a:t> time for MIMO layer adaption can be done in parallel with those for applying new BWP parameter. No need to do further relaxation.</a:t>
            </a:r>
          </a:p>
          <a:p>
            <a:r>
              <a:rPr lang="en-US" altLang="zh-CN" baseline="0" dirty="0"/>
              <a:t>Huawei: For case 2, propose to add antenna port.</a:t>
            </a:r>
          </a:p>
          <a:p>
            <a:r>
              <a:rPr lang="en-US" altLang="zh-CN" baseline="0" dirty="0"/>
              <a:t>QC: What is the point of specifying case 2</a:t>
            </a:r>
          </a:p>
          <a:p>
            <a:r>
              <a:rPr lang="en-US" altLang="zh-CN" baseline="0" dirty="0"/>
              <a:t>CATT: to cover the case when only limited set of parameters are </a:t>
            </a:r>
            <a:r>
              <a:rPr lang="en-US" altLang="zh-CN" baseline="0"/>
              <a:t>changed.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switching time for MIMO layer adaption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92bis</a:t>
            </a:r>
            <a:r>
              <a:rPr lang="en-GB" altLang="zh-CN" sz="2400" b="1" dirty="0"/>
              <a:t>	           		 </a:t>
            </a:r>
            <a:r>
              <a:rPr lang="en-GB" altLang="zh-CN" sz="2400" b="1" dirty="0" smtClean="0"/>
              <a:t>  R4-1910992</a:t>
            </a:r>
            <a:endParaRPr lang="zh-CN" altLang="zh-CN" sz="2400" dirty="0"/>
          </a:p>
          <a:p>
            <a:pPr algn="just"/>
            <a:r>
              <a:rPr lang="en-US" altLang="zh-CN" sz="2400" b="1" dirty="0" smtClean="0"/>
              <a:t>Chongqing</a:t>
            </a:r>
            <a:r>
              <a:rPr lang="en-GB" altLang="zh-CN" sz="2400" b="1" dirty="0" smtClean="0"/>
              <a:t>, CN, 14-18 </a:t>
            </a:r>
            <a:r>
              <a:rPr lang="en-US" altLang="zh-CN" sz="2400" b="1" smtClean="0"/>
              <a:t>Oct</a:t>
            </a:r>
            <a:r>
              <a:rPr lang="en-GB" altLang="zh-CN" sz="2400" b="1" smtClean="0"/>
              <a:t> </a:t>
            </a:r>
            <a:r>
              <a:rPr lang="en-GB" altLang="zh-CN" sz="2400" b="1" dirty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1800" b="1" u="sng" dirty="0" smtClean="0"/>
              <a:t>Observation:</a:t>
            </a:r>
          </a:p>
          <a:p>
            <a:pPr marL="0" lvl="0" indent="0">
              <a:buNone/>
            </a:pPr>
            <a:r>
              <a:rPr lang="en-US" altLang="zh-CN" sz="1800" dirty="0" smtClean="0"/>
              <a:t>During the Ad Hoc discussion (R4-1913033), it was pointed out that marginal power saving gain is obtained by tightening the current type 1 and type 2 BWP requirements based on the traffic model in TR 38.840.</a:t>
            </a:r>
          </a:p>
          <a:p>
            <a:pPr marL="0" lvl="0" indent="0">
              <a:buNone/>
            </a:pPr>
            <a:endParaRPr lang="en-US" altLang="zh-CN" sz="1800" dirty="0"/>
          </a:p>
          <a:p>
            <a:pPr marL="0" lvl="0" indent="0">
              <a:buNone/>
            </a:pPr>
            <a:r>
              <a:rPr lang="en-US" altLang="zh-CN" sz="1800" b="1" u="sng" dirty="0" smtClean="0"/>
              <a:t>Proposed Way forward:</a:t>
            </a:r>
          </a:p>
          <a:p>
            <a:pPr marL="0" lvl="0" indent="0">
              <a:buNone/>
            </a:pPr>
            <a:r>
              <a:rPr lang="en-US" altLang="zh-CN" sz="1800" dirty="0" smtClean="0"/>
              <a:t>Based on the current traffic model in TR 38.840:</a:t>
            </a:r>
          </a:p>
          <a:p>
            <a:pPr lvl="0"/>
            <a:r>
              <a:rPr lang="en-US" altLang="zh-CN" sz="1800" dirty="0" smtClean="0"/>
              <a:t>No </a:t>
            </a:r>
            <a:r>
              <a:rPr lang="en-US" altLang="zh-CN" sz="1800" dirty="0"/>
              <a:t>new switching delay requirements will be introduced for MIMO layer adaption except for type 1 and type 2 switching delay</a:t>
            </a:r>
            <a:endParaRPr lang="zh-CN" altLang="zh-CN" sz="1800" dirty="0"/>
          </a:p>
          <a:p>
            <a:pPr lvl="0"/>
            <a:r>
              <a:rPr lang="en-US" altLang="zh-CN" sz="1800" dirty="0"/>
              <a:t>No new UE </a:t>
            </a:r>
            <a:r>
              <a:rPr lang="en-US" altLang="zh-CN" sz="1800" dirty="0" smtClean="0"/>
              <a:t>signaling </a:t>
            </a:r>
            <a:r>
              <a:rPr lang="en-US" altLang="zh-CN" sz="1800" dirty="0"/>
              <a:t>will be </a:t>
            </a:r>
            <a:r>
              <a:rPr lang="en-US" altLang="zh-CN" sz="1800" dirty="0" smtClean="0"/>
              <a:t>introduced.</a:t>
            </a:r>
          </a:p>
          <a:p>
            <a:pPr lvl="0"/>
            <a:r>
              <a:rPr lang="en-US" altLang="zh-CN" sz="1800" dirty="0" smtClean="0"/>
              <a:t>LS to RAN1 could be considered to confirm traffic model and power saving gain. </a:t>
            </a:r>
          </a:p>
          <a:p>
            <a:pPr marL="0" lvl="0" indent="0">
              <a:buNone/>
            </a:pPr>
            <a:endParaRPr lang="en-US" altLang="zh-CN" sz="1800" dirty="0"/>
          </a:p>
          <a:p>
            <a:pPr marL="0" lvl="0" indent="0">
              <a:buNone/>
            </a:pPr>
            <a:r>
              <a:rPr lang="en-US" altLang="zh-CN" sz="1800" dirty="0" smtClean="0"/>
              <a:t>Note: It is not precluded to revisit the above Way Forward if </a:t>
            </a:r>
            <a:r>
              <a:rPr lang="en-US" altLang="zh-CN" sz="1800" dirty="0"/>
              <a:t>there is other traffic model identified other than those in TR </a:t>
            </a:r>
            <a:r>
              <a:rPr lang="en-US" altLang="zh-CN" sz="1800" dirty="0" smtClean="0"/>
              <a:t>38.840.</a:t>
            </a:r>
          </a:p>
          <a:p>
            <a:pPr marL="0" lvl="0" indent="0">
              <a:buNone/>
            </a:pP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</TotalTime>
  <Words>261</Words>
  <Application>Microsoft Office PowerPoint</Application>
  <PresentationFormat>全屏显示(4:3)</PresentationFormat>
  <Paragraphs>25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WF on switching time for MIMO layer adaption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79</cp:revision>
  <dcterms:created xsi:type="dcterms:W3CDTF">2019-05-14T22:47:31Z</dcterms:created>
  <dcterms:modified xsi:type="dcterms:W3CDTF">2019-10-18T02:57:58Z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