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4" r:id="rId4"/>
    <p:sldId id="265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0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 smtClean="0"/>
              <a:t>3GPP TSG-RAN WG4 Meeting  #</a:t>
            </a:r>
            <a:r>
              <a:rPr lang="en-US" altLang="zh-CN" b="1" dirty="0" smtClean="0"/>
              <a:t>92BIS</a:t>
            </a:r>
            <a:r>
              <a:rPr lang="en-GB" altLang="zh-CN" b="1" dirty="0" smtClean="0"/>
              <a:t>	                                                      </a:t>
            </a:r>
            <a:r>
              <a:rPr lang="en-GB" altLang="zh-CN" b="1" dirty="0" smtClean="0"/>
              <a:t>R4-1910932</a:t>
            </a:r>
            <a:endParaRPr lang="en-US" altLang="zh-CN" b="1" dirty="0" smtClean="0"/>
          </a:p>
          <a:p>
            <a:r>
              <a:rPr lang="en-US" altLang="zh-CN" b="1" dirty="0"/>
              <a:t>Chongqing, China, 14th – 18th Oct, </a:t>
            </a:r>
            <a:r>
              <a:rPr lang="en-US" altLang="zh-CN" b="1" dirty="0" smtClean="0"/>
              <a:t>2019</a:t>
            </a:r>
            <a:endParaRPr lang="zh-CN" altLang="zh-CN" dirty="0"/>
          </a:p>
          <a:p>
            <a:pPr hangingPunct="0"/>
            <a:r>
              <a:rPr lang="en-GB" altLang="zh-CN" b="1" dirty="0" smtClean="0"/>
              <a:t>Agenda Item: 8.17.2.3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UE </a:t>
            </a:r>
            <a:r>
              <a:rPr lang="en-US" altLang="zh-CN" sz="4800" noProof="0" dirty="0" smtClean="0">
                <a:latin typeface="+mj-lt"/>
                <a:ea typeface="+mj-ea"/>
                <a:cs typeface="+mj-cs"/>
              </a:rPr>
              <a:t>demodulation for NR HST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35896" y="4437112"/>
            <a:ext cx="312656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844824"/>
            <a:ext cx="8229600" cy="2304256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Maximum Doppler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GB" altLang="zh-CN" dirty="0"/>
              <a:t>for </a:t>
            </a:r>
            <a:r>
              <a:rPr lang="en-GB" altLang="zh-CN" dirty="0" smtClean="0"/>
              <a:t>HST-SFN with 30KHz </a:t>
            </a:r>
            <a:r>
              <a:rPr lang="en-GB" altLang="zh-CN" dirty="0"/>
              <a:t>SCS, the DL maximum Doppler frequency is proposed to be 1667Hz 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GB" altLang="zh-CN" dirty="0"/>
              <a:t>for HST-SFN with 15KHz SCS, the DL maximum Doppler frequency is proposed to be 780 </a:t>
            </a:r>
            <a:r>
              <a:rPr lang="en-GB" altLang="zh-CN" dirty="0" smtClean="0"/>
              <a:t>Hz</a:t>
            </a:r>
            <a:endParaRPr lang="en-US" altLang="zh-CN" dirty="0"/>
          </a:p>
          <a:p>
            <a:pPr lvl="2">
              <a:buNone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800" dirty="0" smtClean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536375" y="4483713"/>
            <a:ext cx="8229600" cy="11775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/>
              <a:t>MCS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GB" altLang="zh-CN" dirty="0"/>
              <a:t>it is proposed to consider </a:t>
            </a:r>
            <a:r>
              <a:rPr lang="en-GB" altLang="zh-CN" dirty="0" smtClean="0"/>
              <a:t>MCS17</a:t>
            </a:r>
            <a:endParaRPr lang="en-US" altLang="zh-CN" dirty="0"/>
          </a:p>
          <a:p>
            <a:pPr marL="0" lvl="1" indent="0">
              <a:buNone/>
            </a:pPr>
            <a:endParaRPr lang="en-US" altLang="zh-CN" sz="18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2664296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Channel model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dirty="0"/>
              <a:t>it is proposed to consider following three </a:t>
            </a:r>
            <a:r>
              <a:rPr lang="en-US" altLang="zh-CN" dirty="0" smtClean="0"/>
              <a:t>options :</a:t>
            </a:r>
          </a:p>
          <a:p>
            <a:pPr marL="1200150" lvl="3" indent="-342900">
              <a:buFont typeface="Wingdings" panose="05000000000000000000" pitchFamily="2" charset="2"/>
              <a:buChar char="Ø"/>
            </a:pPr>
            <a:r>
              <a:rPr lang="en-US" altLang="zh-CN" dirty="0" smtClean="0"/>
              <a:t>Solution </a:t>
            </a:r>
            <a:r>
              <a:rPr lang="en-US" altLang="zh-CN" dirty="0"/>
              <a:t>1: for HST-SFN scenario, Ds=700m, </a:t>
            </a:r>
            <a:r>
              <a:rPr lang="en-US" altLang="zh-CN" dirty="0" err="1"/>
              <a:t>Dmin</a:t>
            </a:r>
            <a:r>
              <a:rPr lang="en-US" altLang="zh-CN" dirty="0"/>
              <a:t>=150m and Ds= 300m, </a:t>
            </a:r>
            <a:r>
              <a:rPr lang="en-US" altLang="zh-CN" dirty="0" err="1"/>
              <a:t>Dmin</a:t>
            </a:r>
            <a:r>
              <a:rPr lang="en-US" altLang="zh-CN" dirty="0"/>
              <a:t>=2m are considered for both 30KHz SCS and 15 KHz SCS. For HST single tap, Ds=700m, </a:t>
            </a:r>
            <a:r>
              <a:rPr lang="en-US" altLang="zh-CN" dirty="0" err="1"/>
              <a:t>Dmin</a:t>
            </a:r>
            <a:r>
              <a:rPr lang="en-US" altLang="zh-CN" dirty="0"/>
              <a:t>=150m and Ds= 300m, </a:t>
            </a:r>
            <a:r>
              <a:rPr lang="en-US" altLang="zh-CN" dirty="0" err="1"/>
              <a:t>Dmin</a:t>
            </a:r>
            <a:r>
              <a:rPr lang="en-US" altLang="zh-CN" dirty="0"/>
              <a:t>=2m are considered for both 30KHz SCS and 15 KHz SCS.</a:t>
            </a:r>
            <a:endParaRPr lang="zh-CN" altLang="zh-CN" dirty="0"/>
          </a:p>
          <a:p>
            <a:pPr marL="1200150" lvl="3" indent="-342900">
              <a:buFont typeface="Wingdings" panose="05000000000000000000" pitchFamily="2" charset="2"/>
              <a:buChar char="Ø"/>
            </a:pPr>
            <a:r>
              <a:rPr lang="en-US" altLang="zh-CN" dirty="0" smtClean="0"/>
              <a:t>Solution </a:t>
            </a:r>
            <a:r>
              <a:rPr lang="en-US" altLang="zh-CN" dirty="0"/>
              <a:t>2: for HST-SFN scenario, Ds=700m, </a:t>
            </a:r>
            <a:r>
              <a:rPr lang="en-US" altLang="zh-CN" dirty="0" err="1"/>
              <a:t>Dmin</a:t>
            </a:r>
            <a:r>
              <a:rPr lang="en-US" altLang="zh-CN" dirty="0"/>
              <a:t>=150m are considered for both 30KHz SCS and 15 KHz SCS. For HST single tap, Ds=300m, </a:t>
            </a:r>
            <a:r>
              <a:rPr lang="en-US" altLang="zh-CN" dirty="0" err="1"/>
              <a:t>Dmin</a:t>
            </a:r>
            <a:r>
              <a:rPr lang="en-US" altLang="zh-CN" dirty="0"/>
              <a:t>=2m are considered for both 30KHz SCS and 15 KHz SCS.</a:t>
            </a:r>
            <a:endParaRPr lang="zh-CN" altLang="zh-CN" dirty="0"/>
          </a:p>
          <a:p>
            <a:pPr marL="1200150" lvl="3" indent="-342900">
              <a:buFont typeface="Wingdings" panose="05000000000000000000" pitchFamily="2" charset="2"/>
              <a:buChar char="Ø"/>
            </a:pPr>
            <a:r>
              <a:rPr lang="en-US" altLang="zh-CN" dirty="0" smtClean="0"/>
              <a:t>Solution </a:t>
            </a:r>
            <a:r>
              <a:rPr lang="en-US" altLang="zh-CN" dirty="0"/>
              <a:t>3: for SCS=30KHz, Ds=700m, </a:t>
            </a:r>
            <a:r>
              <a:rPr lang="en-US" altLang="zh-CN" dirty="0" err="1"/>
              <a:t>Dmin</a:t>
            </a:r>
            <a:r>
              <a:rPr lang="en-US" altLang="zh-CN" dirty="0"/>
              <a:t>=150m are considered for both HST-SFN and HST single tap. For SCS=15KHz, Ds=300m, </a:t>
            </a:r>
            <a:r>
              <a:rPr lang="en-US" altLang="zh-CN" dirty="0" err="1"/>
              <a:t>Dmin</a:t>
            </a:r>
            <a:r>
              <a:rPr lang="en-US" altLang="zh-CN" dirty="0"/>
              <a:t>=2m are considered for both HST-SFN and HST single tap.</a:t>
            </a:r>
            <a:endParaRPr lang="zh-CN" altLang="zh-CN" dirty="0"/>
          </a:p>
          <a:p>
            <a:pPr marL="400050" lvl="2" indent="0">
              <a:buNone/>
            </a:pPr>
            <a:endParaRPr lang="en-US" altLang="zh-CN" b="1" i="1" dirty="0" smtClean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2787063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844824"/>
            <a:ext cx="8229600" cy="2304256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Signaling 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dirty="0"/>
              <a:t>it is proposed to introduce network flag to indicate UE to apply the advanced receiver in HST-SFN scenario</a:t>
            </a:r>
            <a:r>
              <a:rPr lang="en-US" altLang="zh-CN" dirty="0" smtClean="0"/>
              <a:t>.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dirty="0"/>
              <a:t>it is proposed to introduce UE capability to indicate whether UE supports advanced receiver in HST-SFN scenario</a:t>
            </a: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39354665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</TotalTime>
  <Words>234</Words>
  <Application>Microsoft Office PowerPoint</Application>
  <PresentationFormat>全屏显示(4:3)</PresentationFormat>
  <Paragraphs>22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Wingdings</vt:lpstr>
      <vt:lpstr>Office 主题</vt:lpstr>
      <vt:lpstr>PowerPoint 演示文稿</vt:lpstr>
      <vt:lpstr>Agreements </vt:lpstr>
      <vt:lpstr>Agreements </vt:lpstr>
      <vt:lpstr>Agreements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陈晶晶</cp:lastModifiedBy>
  <cp:revision>60</cp:revision>
  <dcterms:created xsi:type="dcterms:W3CDTF">2018-01-09T09:10:37Z</dcterms:created>
  <dcterms:modified xsi:type="dcterms:W3CDTF">2019-10-02T09:30:37Z</dcterms:modified>
</cp:coreProperties>
</file>