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0"/>
  </p:notesMasterIdLst>
  <p:sldIdLst>
    <p:sldId id="256" r:id="rId7"/>
    <p:sldId id="257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E5B0837D-82E9-4C2A-A8EB-8DA0FBA21E26}"/>
    <pc:docChg chg="modSld">
      <pc:chgData name="Hejselbaek, Johannes (Nokia - DK/Aalborg)" userId="41ab0100-30cb-40d6-be41-03fc2027f67b" providerId="ADAL" clId="{E5B0837D-82E9-4C2A-A8EB-8DA0FBA21E26}" dt="2019-08-30T06:22:11.980" v="5" actId="207"/>
      <pc:docMkLst>
        <pc:docMk/>
      </pc:docMkLst>
      <pc:sldChg chg="modSp">
        <pc:chgData name="Hejselbaek, Johannes (Nokia - DK/Aalborg)" userId="41ab0100-30cb-40d6-be41-03fc2027f67b" providerId="ADAL" clId="{E5B0837D-82E9-4C2A-A8EB-8DA0FBA21E26}" dt="2019-08-30T05:47:37.041" v="0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E5B0837D-82E9-4C2A-A8EB-8DA0FBA21E26}" dt="2019-08-30T05:47:37.041" v="0"/>
          <ac:spMkLst>
            <pc:docMk/>
            <pc:sldMk cId="2341414610" sldId="256"/>
            <ac:spMk id="4" creationId="{5BB3C6A5-B872-4979-A917-7B860739811B}"/>
          </ac:spMkLst>
        </pc:spChg>
      </pc:sldChg>
      <pc:sldChg chg="modSp">
        <pc:chgData name="Hejselbaek, Johannes (Nokia - DK/Aalborg)" userId="41ab0100-30cb-40d6-be41-03fc2027f67b" providerId="ADAL" clId="{E5B0837D-82E9-4C2A-A8EB-8DA0FBA21E26}" dt="2019-08-30T06:22:11.980" v="5" actId="207"/>
        <pc:sldMkLst>
          <pc:docMk/>
          <pc:sldMk cId="4175595859" sldId="269"/>
        </pc:sldMkLst>
        <pc:spChg chg="mod">
          <ac:chgData name="Hejselbaek, Johannes (Nokia - DK/Aalborg)" userId="41ab0100-30cb-40d6-be41-03fc2027f67b" providerId="ADAL" clId="{E5B0837D-82E9-4C2A-A8EB-8DA0FBA21E26}" dt="2019-08-30T06:22:11.980" v="5" actId="207"/>
          <ac:spMkLst>
            <pc:docMk/>
            <pc:sldMk cId="4175595859" sldId="269"/>
            <ac:spMk id="8" creationId="{9D6DEB3A-85E3-42E3-AD9A-B676B71A6222}"/>
          </ac:spMkLst>
        </pc:spChg>
      </pc:sldChg>
    </pc:docChg>
  </pc:docChgLst>
  <pc:docChgLst>
    <pc:chgData name="Hejselbaek, Johannes (Nokia - DK/Aalborg)" userId="41ab0100-30cb-40d6-be41-03fc2027f67b" providerId="ADAL" clId="{CFDA853E-CF37-401D-B2C4-59ED46E6C987}"/>
    <pc:docChg chg="custSel modSld">
      <pc:chgData name="Hejselbaek, Johannes (Nokia - DK/Aalborg)" userId="41ab0100-30cb-40d6-be41-03fc2027f67b" providerId="ADAL" clId="{CFDA853E-CF37-401D-B2C4-59ED46E6C987}" dt="2019-08-28T14:31:41.602" v="39" actId="207"/>
      <pc:docMkLst>
        <pc:docMk/>
      </pc:docMkLst>
      <pc:sldChg chg="modSp">
        <pc:chgData name="Hejselbaek, Johannes (Nokia - DK/Aalborg)" userId="41ab0100-30cb-40d6-be41-03fc2027f67b" providerId="ADAL" clId="{CFDA853E-CF37-401D-B2C4-59ED46E6C987}" dt="2019-08-28T14:31:21.921" v="36" actId="20577"/>
        <pc:sldMkLst>
          <pc:docMk/>
          <pc:sldMk cId="322285834" sldId="260"/>
        </pc:sldMkLst>
        <pc:spChg chg="mod">
          <ac:chgData name="Hejselbaek, Johannes (Nokia - DK/Aalborg)" userId="41ab0100-30cb-40d6-be41-03fc2027f67b" providerId="ADAL" clId="{CFDA853E-CF37-401D-B2C4-59ED46E6C987}" dt="2019-08-28T14:31:21.921" v="36" actId="20577"/>
          <ac:spMkLst>
            <pc:docMk/>
            <pc:sldMk cId="322285834" sldId="260"/>
            <ac:spMk id="3" creationId="{EAA279CD-DB63-45C1-94E1-FA33804E348A}"/>
          </ac:spMkLst>
        </pc:spChg>
      </pc:sldChg>
    </pc:docChg>
  </pc:docChgLst>
  <pc:docChgLst>
    <pc:chgData name="Hejselbaek, Johannes (Nokia - DK/Aalborg)" userId="41ab0100-30cb-40d6-be41-03fc2027f67b" providerId="ADAL" clId="{94B4FC9C-C953-4F0A-96D6-73F880012902}"/>
    <pc:docChg chg="modSld">
      <pc:chgData name="Hejselbaek, Johannes (Nokia - DK/Aalborg)" userId="41ab0100-30cb-40d6-be41-03fc2027f67b" providerId="ADAL" clId="{94B4FC9C-C953-4F0A-96D6-73F880012902}" dt="2019-08-29T06:27:43.033" v="5" actId="20577"/>
      <pc:docMkLst>
        <pc:docMk/>
      </pc:docMkLst>
      <pc:sldChg chg="modSp">
        <pc:chgData name="Hejselbaek, Johannes (Nokia - DK/Aalborg)" userId="41ab0100-30cb-40d6-be41-03fc2027f67b" providerId="ADAL" clId="{94B4FC9C-C953-4F0A-96D6-73F880012902}" dt="2019-08-29T06:27:43.033" v="5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94B4FC9C-C953-4F0A-96D6-73F880012902}" dt="2019-08-29T06:27:43.033" v="5" actId="20577"/>
          <ac:spMkLst>
            <pc:docMk/>
            <pc:sldMk cId="2341414610" sldId="256"/>
            <ac:spMk id="2" creationId="{32841FB5-6394-4B61-AD7A-9926A8D96033}"/>
          </ac:spMkLst>
        </pc:spChg>
      </pc:sldChg>
    </pc:docChg>
  </pc:docChgLst>
  <pc:docChgLst>
    <pc:chgData name="Hejselbaek, Johannes (Nokia - DK/Aalborg)" userId="41ab0100-30cb-40d6-be41-03fc2027f67b" providerId="ADAL" clId="{4212348E-DFEF-4FD1-A646-DD5E8A845095}"/>
    <pc:docChg chg="custSel delSld modSld">
      <pc:chgData name="Hejselbaek, Johannes (Nokia - DK/Aalborg)" userId="41ab0100-30cb-40d6-be41-03fc2027f67b" providerId="ADAL" clId="{4212348E-DFEF-4FD1-A646-DD5E8A845095}" dt="2019-08-30T07:45:13.651" v="119" actId="20577"/>
      <pc:docMkLst>
        <pc:docMk/>
      </pc:docMkLst>
      <pc:sldChg chg="modSp">
        <pc:chgData name="Hejselbaek, Johannes (Nokia - DK/Aalborg)" userId="41ab0100-30cb-40d6-be41-03fc2027f67b" providerId="ADAL" clId="{4212348E-DFEF-4FD1-A646-DD5E8A845095}" dt="2019-08-30T07:45:13.651" v="119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4212348E-DFEF-4FD1-A646-DD5E8A845095}" dt="2019-08-30T06:26:22.618" v="0"/>
          <ac:spMkLst>
            <pc:docMk/>
            <pc:sldMk cId="2341414610" sldId="256"/>
            <ac:spMk id="2" creationId="{32841FB5-6394-4B61-AD7A-9926A8D96033}"/>
          </ac:spMkLst>
        </pc:spChg>
        <pc:spChg chg="mod">
          <ac:chgData name="Hejselbaek, Johannes (Nokia - DK/Aalborg)" userId="41ab0100-30cb-40d6-be41-03fc2027f67b" providerId="ADAL" clId="{4212348E-DFEF-4FD1-A646-DD5E8A845095}" dt="2019-08-30T07:45:13.651" v="119" actId="20577"/>
          <ac:spMkLst>
            <pc:docMk/>
            <pc:sldMk cId="2341414610" sldId="256"/>
            <ac:spMk id="4" creationId="{5BB3C6A5-B872-4979-A917-7B860739811B}"/>
          </ac:spMkLst>
        </pc:spChg>
      </pc:sldChg>
      <pc:sldChg chg="del">
        <pc:chgData name="Hejselbaek, Johannes (Nokia - DK/Aalborg)" userId="41ab0100-30cb-40d6-be41-03fc2027f67b" providerId="ADAL" clId="{4212348E-DFEF-4FD1-A646-DD5E8A845095}" dt="2019-08-30T06:26:28.586" v="1" actId="2696"/>
        <pc:sldMkLst>
          <pc:docMk/>
          <pc:sldMk cId="1118239904" sldId="259"/>
        </pc:sldMkLst>
      </pc:sldChg>
      <pc:sldChg chg="modSp">
        <pc:chgData name="Hejselbaek, Johannes (Nokia - DK/Aalborg)" userId="41ab0100-30cb-40d6-be41-03fc2027f67b" providerId="ADAL" clId="{4212348E-DFEF-4FD1-A646-DD5E8A845095}" dt="2019-08-30T07:43:22.670" v="118" actId="207"/>
        <pc:sldMkLst>
          <pc:docMk/>
          <pc:sldMk cId="322285834" sldId="260"/>
        </pc:sldMkLst>
        <pc:spChg chg="mod">
          <ac:chgData name="Hejselbaek, Johannes (Nokia - DK/Aalborg)" userId="41ab0100-30cb-40d6-be41-03fc2027f67b" providerId="ADAL" clId="{4212348E-DFEF-4FD1-A646-DD5E8A845095}" dt="2019-08-30T07:43:22.670" v="118" actId="207"/>
          <ac:spMkLst>
            <pc:docMk/>
            <pc:sldMk cId="322285834" sldId="260"/>
            <ac:spMk id="3" creationId="{EAA279CD-DB63-45C1-94E1-FA33804E348A}"/>
          </ac:spMkLst>
        </pc:spChg>
      </pc:sldChg>
      <pc:sldChg chg="del">
        <pc:chgData name="Hejselbaek, Johannes (Nokia - DK/Aalborg)" userId="41ab0100-30cb-40d6-be41-03fc2027f67b" providerId="ADAL" clId="{4212348E-DFEF-4FD1-A646-DD5E8A845095}" dt="2019-08-30T06:26:28.633" v="2" actId="2696"/>
        <pc:sldMkLst>
          <pc:docMk/>
          <pc:sldMk cId="4091882891" sldId="261"/>
        </pc:sldMkLst>
      </pc:sldChg>
      <pc:sldChg chg="del">
        <pc:chgData name="Hejselbaek, Johannes (Nokia - DK/Aalborg)" userId="41ab0100-30cb-40d6-be41-03fc2027f67b" providerId="ADAL" clId="{4212348E-DFEF-4FD1-A646-DD5E8A845095}" dt="2019-08-30T06:26:28.633" v="3" actId="2696"/>
        <pc:sldMkLst>
          <pc:docMk/>
          <pc:sldMk cId="3737361330" sldId="262"/>
        </pc:sldMkLst>
      </pc:sldChg>
      <pc:sldChg chg="del">
        <pc:chgData name="Hejselbaek, Johannes (Nokia - DK/Aalborg)" userId="41ab0100-30cb-40d6-be41-03fc2027f67b" providerId="ADAL" clId="{4212348E-DFEF-4FD1-A646-DD5E8A845095}" dt="2019-08-30T06:26:28.655" v="4" actId="2696"/>
        <pc:sldMkLst>
          <pc:docMk/>
          <pc:sldMk cId="2791346054" sldId="265"/>
        </pc:sldMkLst>
      </pc:sldChg>
      <pc:sldChg chg="del">
        <pc:chgData name="Hejselbaek, Johannes (Nokia - DK/Aalborg)" userId="41ab0100-30cb-40d6-be41-03fc2027f67b" providerId="ADAL" clId="{4212348E-DFEF-4FD1-A646-DD5E8A845095}" dt="2019-08-30T06:26:28.671" v="5" actId="2696"/>
        <pc:sldMkLst>
          <pc:docMk/>
          <pc:sldMk cId="1172296192" sldId="266"/>
        </pc:sldMkLst>
      </pc:sldChg>
      <pc:sldChg chg="del">
        <pc:chgData name="Hejselbaek, Johannes (Nokia - DK/Aalborg)" userId="41ab0100-30cb-40d6-be41-03fc2027f67b" providerId="ADAL" clId="{4212348E-DFEF-4FD1-A646-DD5E8A845095}" dt="2019-08-30T06:26:28.686" v="6" actId="2696"/>
        <pc:sldMkLst>
          <pc:docMk/>
          <pc:sldMk cId="2796744833" sldId="267"/>
        </pc:sldMkLst>
      </pc:sldChg>
      <pc:sldChg chg="del">
        <pc:chgData name="Hejselbaek, Johannes (Nokia - DK/Aalborg)" userId="41ab0100-30cb-40d6-be41-03fc2027f67b" providerId="ADAL" clId="{4212348E-DFEF-4FD1-A646-DD5E8A845095}" dt="2019-08-30T06:26:28.686" v="7" actId="2696"/>
        <pc:sldMkLst>
          <pc:docMk/>
          <pc:sldMk cId="2175988545" sldId="268"/>
        </pc:sldMkLst>
      </pc:sldChg>
      <pc:sldChg chg="del">
        <pc:chgData name="Hejselbaek, Johannes (Nokia - DK/Aalborg)" userId="41ab0100-30cb-40d6-be41-03fc2027f67b" providerId="ADAL" clId="{4212348E-DFEF-4FD1-A646-DD5E8A845095}" dt="2019-08-30T06:26:28.702" v="8" actId="2696"/>
        <pc:sldMkLst>
          <pc:docMk/>
          <pc:sldMk cId="4175595859" sldId="26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Guardbands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R4-1910386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Slovenia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Guardbands for Wideband Operation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/>
              <a:t>Based on discussions related to R4-1908559, R4-1909259, R4-1908716, R4-1909202 and R4-1908985 there is consensus to: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   -&gt; Define two different types of guardbands for NR-U: </a:t>
            </a:r>
          </a:p>
          <a:p>
            <a:pPr lvl="2"/>
            <a:r>
              <a:rPr lang="en-GB" dirty="0"/>
              <a:t>Carrier guardbands (</a:t>
            </a:r>
            <a:r>
              <a:rPr lang="en-GB" b="1" dirty="0"/>
              <a:t>inter-carrier guardbands</a:t>
            </a:r>
            <a:r>
              <a:rPr lang="en-GB" dirty="0"/>
              <a:t>)</a:t>
            </a:r>
          </a:p>
          <a:p>
            <a:pPr lvl="2"/>
            <a:r>
              <a:rPr lang="en-GB" dirty="0"/>
              <a:t>In-carrier guardbands (</a:t>
            </a:r>
            <a:r>
              <a:rPr lang="en-US" b="1" dirty="0"/>
              <a:t>intra-carrier guards</a:t>
            </a:r>
            <a:r>
              <a:rPr lang="en-GB" dirty="0"/>
              <a:t>)</a:t>
            </a:r>
          </a:p>
        </p:txBody>
      </p:sp>
      <p:pic>
        <p:nvPicPr>
          <p:cNvPr id="1026" name="Graphic 1">
            <a:extLst>
              <a:ext uri="{FF2B5EF4-FFF2-40B4-BE49-F238E27FC236}">
                <a16:creationId xmlns:a16="http://schemas.microsoft.com/office/drawing/2014/main" id="{3E8179FA-1F93-490B-8C30-BAC04495A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41" y="3429000"/>
            <a:ext cx="7433361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Guardbands for Wideband Operation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GB" dirty="0"/>
              <a:t> -&gt; </a:t>
            </a:r>
            <a:r>
              <a:rPr lang="en-US" dirty="0"/>
              <a:t>Intra-carrier guards for a carrier configured by a serving cell are defined as   </a:t>
            </a:r>
            <a:br>
              <a:rPr lang="en-US" dirty="0"/>
            </a:br>
            <a:r>
              <a:rPr lang="en-US" dirty="0"/>
              <a:t>      an integer number of full PRBs. </a:t>
            </a:r>
          </a:p>
          <a:p>
            <a:pPr marL="457200" lvl="1" indent="0">
              <a:buNone/>
            </a:pPr>
            <a:r>
              <a:rPr lang="en-US" dirty="0"/>
              <a:t>		- These are defined on a common RB grid which reference point is 			   configured by the gNB as specified in section 5.3.4 of 38.101-1. </a:t>
            </a:r>
          </a:p>
          <a:p>
            <a:pPr marL="457200" lvl="1" indent="0">
              <a:buNone/>
            </a:pPr>
            <a:r>
              <a:rPr lang="en-US" dirty="0"/>
              <a:t>		- No intra-carrier guards are defined for 20 MHz carriers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 -&gt;  RAN4 is tasked to specify necessary sizes of the inter-carrier guardbands 	and number of PRBs needed for intra-carrier guards to meet spectral 	emission mask defined for NR-U. 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 -&gt;  </a:t>
            </a:r>
            <a:r>
              <a:rPr lang="en-US" altLang="zh-CN" dirty="0"/>
              <a:t>The intra-carrier guard band could be scheduled if it is located within the  </a:t>
            </a:r>
            <a:br>
              <a:rPr lang="en-US" altLang="zh-CN" dirty="0"/>
            </a:br>
            <a:r>
              <a:rPr lang="en-US" altLang="zh-CN" dirty="0"/>
              <a:t>       adjacent contiguous LBT successful sub-bands where all scheduled LBT</a:t>
            </a:r>
            <a:br>
              <a:rPr lang="en-US" altLang="zh-CN" dirty="0"/>
            </a:br>
            <a:r>
              <a:rPr lang="en-US" altLang="zh-CN" dirty="0"/>
              <a:t>       sub-bands have passed. </a:t>
            </a:r>
            <a:r>
              <a:rPr lang="en-US" dirty="0"/>
              <a:t>Introduction of flexible guard-bands at sub-block </a:t>
            </a:r>
            <a:br>
              <a:rPr lang="en-US" dirty="0"/>
            </a:br>
            <a:r>
              <a:rPr lang="en-US" dirty="0"/>
              <a:t>       edge is left FFS. Meaning scheduling of either additional or a </a:t>
            </a:r>
            <a:br>
              <a:rPr lang="en-US" dirty="0"/>
            </a:br>
            <a:r>
              <a:rPr lang="en-US" dirty="0"/>
              <a:t>       reduced number of sub-block edge guard PRBs.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20BA85-F034-4A07-8423-48E22F03A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85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C6B7B9B-35F3-49D9-AECF-B9C4C53FB3F5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71c5aaf6-e6ce-465b-b873-5148d2a4c105"/>
    <ds:schemaRef ds:uri="http://schemas.openxmlformats.org/package/2006/metadata/core-properties"/>
    <ds:schemaRef ds:uri="dca1a702-c131-4c0a-94d3-ca02808a59d1"/>
    <ds:schemaRef ds:uri="http://schemas.microsoft.com/office/2006/documentManagement/types"/>
    <ds:schemaRef ds:uri="http://schemas.microsoft.com/office/infopath/2007/PartnerControls"/>
    <ds:schemaRef ds:uri="89a48c40-3d93-469d-b9d4-51d7ced6a166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2696</TotalTime>
  <Words>93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Guardbands for NR-U</vt:lpstr>
      <vt:lpstr>Definition of Guardbands for Wideband Operation </vt:lpstr>
      <vt:lpstr>Definition of Guardbands for Wideband Operation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RAN4#92 - JOH, Nokia</cp:lastModifiedBy>
  <cp:revision>40</cp:revision>
  <dcterms:created xsi:type="dcterms:W3CDTF">2018-08-21T06:09:04Z</dcterms:created>
  <dcterms:modified xsi:type="dcterms:W3CDTF">2019-08-30T07:45:16Z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