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238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#92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SI, 26th – 30th August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Qualcomm Incorporated,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Calibri" panose="020F0502020204030204" pitchFamily="34" charset="0"/>
              </a:rPr>
              <a:t>Performance Difference between Different SSB Locations in NR-U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R4-1910389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F074E-F22E-476C-B999-705764854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SSB in Center of sub-band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4EF6EC-C9A7-4C09-9BD3-67864BC01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RAN1 perspective:</a:t>
            </a:r>
          </a:p>
          <a:p>
            <a:pPr lvl="1"/>
            <a:r>
              <a:rPr lang="en-GB" sz="1800" dirty="0"/>
              <a:t>Non continuous RBs available to carry SIB1 in RMSI PDSCH:</a:t>
            </a:r>
          </a:p>
          <a:p>
            <a:pPr lvl="2"/>
            <a:r>
              <a:rPr lang="en-GB" sz="1600" dirty="0"/>
              <a:t>RMSI PDSCH cannot currently rate-match around SSB </a:t>
            </a:r>
          </a:p>
          <a:p>
            <a:pPr lvl="3"/>
            <a:r>
              <a:rPr lang="en-US" sz="1200" dirty="0"/>
              <a:t>Rate matching behavior will have to be defined </a:t>
            </a:r>
          </a:p>
          <a:p>
            <a:pPr lvl="3"/>
            <a:r>
              <a:rPr lang="en-US" sz="1200" dirty="0"/>
              <a:t>Other options (resource allocation with discontinuous RBs, smaller RMSI size) can also be explored but will have specification impact </a:t>
            </a:r>
          </a:p>
          <a:p>
            <a:pPr lvl="1"/>
            <a:r>
              <a:rPr lang="en-GB" sz="1800" dirty="0"/>
              <a:t>CSI-RS cannot be </a:t>
            </a:r>
            <a:r>
              <a:rPr lang="en-GB" sz="1800" dirty="0" err="1"/>
              <a:t>FDM’ed</a:t>
            </a:r>
            <a:r>
              <a:rPr lang="en-GB" sz="1800" dirty="0"/>
              <a:t> with SSB unless specification is modified (i.e., non-contiguous CSI-RS or CSI-RS rate matching)</a:t>
            </a:r>
          </a:p>
          <a:p>
            <a:pPr lvl="2"/>
            <a:r>
              <a:rPr lang="en-GB" sz="1400" dirty="0"/>
              <a:t>NOTE: RAN1 agreed CSI-RS can be transmitted together with SSB to fulfil OCB requirements. </a:t>
            </a:r>
            <a:endParaRPr lang="en-US" sz="1400" dirty="0"/>
          </a:p>
          <a:p>
            <a:endParaRPr lang="en-US" sz="2000" dirty="0"/>
          </a:p>
          <a:p>
            <a:r>
              <a:rPr lang="en-US" sz="2000" dirty="0"/>
              <a:t>RAN4 perspective:</a:t>
            </a:r>
          </a:p>
          <a:p>
            <a:pPr lvl="1"/>
            <a:r>
              <a:rPr lang="en-US" sz="1600" dirty="0"/>
              <a:t>Similar impact of adjacent channel interference on SSS detection performance when the SSB is placed at the edge of sub-band or in the center of sub-band</a:t>
            </a:r>
          </a:p>
          <a:p>
            <a:pPr marL="457200" lvl="1" indent="0">
              <a:buNone/>
            </a:pPr>
            <a:endParaRPr lang="en-US" sz="2000" dirty="0"/>
          </a:p>
          <a:p>
            <a:r>
              <a:rPr lang="en-US" sz="2000" dirty="0"/>
              <a:t>Proponents: Nokia, Huawei, OPPO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29736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F074E-F22E-476C-B999-705764854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SSB in Edge of sub-band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4EF6EC-C9A7-4C09-9BD3-67864BC01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RAN1 perspective:</a:t>
            </a:r>
            <a:endParaRPr lang="en-US" sz="1800" dirty="0"/>
          </a:p>
          <a:p>
            <a:pPr lvl="1"/>
            <a:r>
              <a:rPr lang="en-GB" sz="1800" dirty="0"/>
              <a:t>Continuous RBs available to carry SIB1 in RMSI PDSCH:</a:t>
            </a:r>
          </a:p>
          <a:p>
            <a:pPr lvl="2"/>
            <a:r>
              <a:rPr lang="en-GB" sz="1600" dirty="0"/>
              <a:t>RMSI PDSCH rate-matching around SSB is not needed</a:t>
            </a:r>
          </a:p>
          <a:p>
            <a:pPr lvl="1"/>
            <a:r>
              <a:rPr lang="en-GB" sz="1800" dirty="0"/>
              <a:t>CSI-RS can be </a:t>
            </a:r>
            <a:r>
              <a:rPr lang="en-GB" sz="1800" dirty="0" err="1"/>
              <a:t>FDM’ed</a:t>
            </a:r>
            <a:r>
              <a:rPr lang="en-GB" sz="1800" dirty="0"/>
              <a:t> with SSB without specification impact</a:t>
            </a:r>
          </a:p>
          <a:p>
            <a:pPr lvl="2"/>
            <a:r>
              <a:rPr lang="en-GB" sz="1400" dirty="0"/>
              <a:t>NOTE: RAN1 agreed CSI-RS can be transmitted together with SSB to fulfil OCB requirements. </a:t>
            </a:r>
            <a:endParaRPr lang="en-US" sz="1800" dirty="0"/>
          </a:p>
          <a:p>
            <a:endParaRPr lang="en-US" sz="2000" dirty="0"/>
          </a:p>
          <a:p>
            <a:r>
              <a:rPr lang="en-US" sz="2000" dirty="0"/>
              <a:t>RAN4 perspective:</a:t>
            </a:r>
          </a:p>
          <a:p>
            <a:pPr lvl="1"/>
            <a:r>
              <a:rPr lang="en-US" sz="1600" dirty="0"/>
              <a:t>Similar impact of adjacent channel interference on SSS detection performance when the SSB is placed at the edge of sub-band or in the center of sub-band</a:t>
            </a:r>
          </a:p>
          <a:p>
            <a:pPr marL="457200" lvl="1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Proponents: Qualcomm, Ericsson, MediaTek, LGE, Charter</a:t>
            </a:r>
          </a:p>
        </p:txBody>
      </p:sp>
    </p:spTree>
    <p:extLst>
      <p:ext uri="{BB962C8B-B14F-4D97-AF65-F5344CB8AC3E}">
        <p14:creationId xmlns:p14="http://schemas.microsoft.com/office/powerpoint/2010/main" val="1257669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</TotalTime>
  <Words>240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 Unicode MS</vt:lpstr>
      <vt:lpstr>Calibri</vt:lpstr>
      <vt:lpstr>Office 主题</vt:lpstr>
      <vt:lpstr>3GPP TSG-RAN WG4 Meeting #92 Ljubljana, SI, 26th – 30th August 2019</vt:lpstr>
      <vt:lpstr>SSB in Center of sub-band</vt:lpstr>
      <vt:lpstr>SSB in Edge of sub-band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Alessio Marcone</cp:lastModifiedBy>
  <cp:revision>143</cp:revision>
  <dcterms:created xsi:type="dcterms:W3CDTF">2016-01-12T08:39:50Z</dcterms:created>
  <dcterms:modified xsi:type="dcterms:W3CDTF">2019-08-27T16:09:30Z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(3)KkPZPg6YZvbFHzma97Dxgt9uDpVsPdAV0dgrpcyxOybRysG86bFhW3GKEo5NavaepW8j7g0D
sN9s0x1oNWT+zXOUUrhL0nA0whlMGKRz9+dLmnn6Q0WXL3zo2gA6Xpg6MriOwzUB5r5ezM2z
Eu3DZyDBx3F3MYJjv2F3jkcqVK37W6r9oly3EeudXq9i/BSEvFlEcKRSTuBAVe8FWlJdy0nk
5FXybHaM9fOBK7k4cH</vt:lpwstr>
  </property>
  <property fmtid="{D5CDD505-2E9C-101B-9397-08002B2CF9AE}" pid="3" name="_2015_ms_pID_7253431">
    <vt:lpwstr>uEkiofIP/74NJMqTaEZv3kqN6VTet0fCmdWUKmDcUTYkz6FDYG8RaV
svvhe9Svtl1FsHmH+6xY+bBfh71h8CmPO7oigSyC1K++Qo5kr8zDbEfolID3X2KNeE1FTxsW
AL9yIP8wiVkQClg3k5UV635/vHA/bfYCumo+c15Fb3so6x5rbfESHt3f6BhvJ11ta+psr/4A
/w5TISxoVPTAuo569R+vjpT+e0KgEVzIhdcW</vt:lpwstr>
  </property>
  <property fmtid="{D5CDD505-2E9C-101B-9397-08002B2CF9AE}" pid="4" name="_2015_ms_pID_7253432">
    <vt:lpwstr>OxG+GP6k5iWqvKACV7kxKf/WEagkjsEzLNK4
LOa9/Lcqq6zM7tM1MuJZqK+UvXLhI1pgWiemLOvuYfQwSgiohSg=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1562809972</vt:lpwstr>
  </property>
</Properties>
</file>