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NR-U 6 GHz band 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R4-1910386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and note 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dirty="0"/>
              <a:t>Band X:  5925 – 6425 MHz </a:t>
            </a:r>
          </a:p>
          <a:p>
            <a:pPr lvl="1"/>
            <a:r>
              <a:rPr lang="en-US" dirty="0"/>
              <a:t>Band Y:  5925 – 7125 MHz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Option 1:  Band X AND Band Y</a:t>
            </a:r>
          </a:p>
          <a:p>
            <a:pPr lvl="1"/>
            <a:r>
              <a:rPr lang="en-US" strike="sngStrike" dirty="0"/>
              <a:t>Option 2:  Band Y</a:t>
            </a:r>
          </a:p>
          <a:p>
            <a:pPr lvl="1"/>
            <a:r>
              <a:rPr lang="en-US" strike="sngStrike" dirty="0"/>
              <a:t>Option 3:  Band X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If option 1 is agreed, </a:t>
            </a:r>
          </a:p>
          <a:p>
            <a:pPr lvl="2"/>
            <a:r>
              <a:rPr lang="en-US" dirty="0"/>
              <a:t>Note: Band X or Band Y may be deprecated in the future if found not to be applicable. Definition of another band within the same spectrum in the future pending regulations is not precluded.</a:t>
            </a:r>
          </a:p>
          <a:p>
            <a:pPr lvl="1"/>
            <a:endParaRPr lang="en-US" dirty="0"/>
          </a:p>
          <a:p>
            <a:pPr lvl="1"/>
            <a:r>
              <a:rPr lang="en-GB" dirty="0"/>
              <a:t>It is FFS whether the note shall be placed in the TS, in the TR, or some other document</a:t>
            </a:r>
            <a:endParaRPr lang="en-US" dirty="0"/>
          </a:p>
          <a:p>
            <a:pPr lvl="1"/>
            <a:r>
              <a:rPr lang="en-GB" dirty="0"/>
              <a:t>Including a note on RF performance and where it should go needs further 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138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NR-U 6 GHz band plan</vt:lpstr>
      <vt:lpstr>Options and note 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25</cp:revision>
  <dcterms:created xsi:type="dcterms:W3CDTF">2018-08-21T06:09:04Z</dcterms:created>
  <dcterms:modified xsi:type="dcterms:W3CDTF">2019-08-29T18:12:51Z</dcterms:modified>
</cp:coreProperties>
</file>