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4"/>
  </p:notesMasterIdLst>
  <p:sldIdLst>
    <p:sldId id="256" r:id="rId7"/>
    <p:sldId id="270" r:id="rId8"/>
    <p:sldId id="271" r:id="rId9"/>
    <p:sldId id="275" r:id="rId10"/>
    <p:sldId id="272" r:id="rId11"/>
    <p:sldId id="274" r:id="rId12"/>
    <p:sldId id="27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53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jselbaek, Johannes (Nokia - DK/Aalborg)" userId="41ab0100-30cb-40d6-be41-03fc2027f67b" providerId="ADAL" clId="{CFDA853E-CF37-401D-B2C4-59ED46E6C987}"/>
    <pc:docChg chg="undo custSel addSld delSld modSld sldOrd">
      <pc:chgData name="Hejselbaek, Johannes (Nokia - DK/Aalborg)" userId="41ab0100-30cb-40d6-be41-03fc2027f67b" providerId="ADAL" clId="{CFDA853E-CF37-401D-B2C4-59ED46E6C987}" dt="2019-08-27T14:08:03.548" v="3260" actId="20577"/>
      <pc:docMkLst>
        <pc:docMk/>
      </pc:docMkLst>
      <pc:sldChg chg="modSp">
        <pc:chgData name="Hejselbaek, Johannes (Nokia - DK/Aalborg)" userId="41ab0100-30cb-40d6-be41-03fc2027f67b" providerId="ADAL" clId="{CFDA853E-CF37-401D-B2C4-59ED46E6C987}" dt="2019-08-27T07:49:48.066" v="24" actId="1076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CFDA853E-CF37-401D-B2C4-59ED46E6C987}" dt="2019-08-27T07:49:44.365" v="23" actId="1076"/>
          <ac:spMkLst>
            <pc:docMk/>
            <pc:sldMk cId="2341414610" sldId="256"/>
            <ac:spMk id="2" creationId="{32841FB5-6394-4B61-AD7A-9926A8D96033}"/>
          </ac:spMkLst>
        </pc:spChg>
        <pc:spChg chg="mod">
          <ac:chgData name="Hejselbaek, Johannes (Nokia - DK/Aalborg)" userId="41ab0100-30cb-40d6-be41-03fc2027f67b" providerId="ADAL" clId="{CFDA853E-CF37-401D-B2C4-59ED46E6C987}" dt="2019-08-27T07:49:48.066" v="24" actId="1076"/>
          <ac:spMkLst>
            <pc:docMk/>
            <pc:sldMk cId="2341414610" sldId="256"/>
            <ac:spMk id="3" creationId="{8677E230-623E-4B23-8128-061E597F1AF1}"/>
          </ac:spMkLst>
        </pc:spChg>
        <pc:spChg chg="mod">
          <ac:chgData name="Hejselbaek, Johannes (Nokia - DK/Aalborg)" userId="41ab0100-30cb-40d6-be41-03fc2027f67b" providerId="ADAL" clId="{CFDA853E-CF37-401D-B2C4-59ED46E6C987}" dt="2019-08-27T07:48:47.408" v="12" actId="14100"/>
          <ac:spMkLst>
            <pc:docMk/>
            <pc:sldMk cId="2341414610" sldId="256"/>
            <ac:spMk id="4" creationId="{5BB3C6A5-B872-4979-A917-7B860739811B}"/>
          </ac:spMkLst>
        </pc:spChg>
        <pc:spChg chg="mod">
          <ac:chgData name="Hejselbaek, Johannes (Nokia - DK/Aalborg)" userId="41ab0100-30cb-40d6-be41-03fc2027f67b" providerId="ADAL" clId="{CFDA853E-CF37-401D-B2C4-59ED46E6C987}" dt="2019-08-27T07:48:40.448" v="11" actId="20577"/>
          <ac:spMkLst>
            <pc:docMk/>
            <pc:sldMk cId="2341414610" sldId="256"/>
            <ac:spMk id="5" creationId="{961EBA95-7131-4683-B8EE-049359931A13}"/>
          </ac:spMkLst>
        </pc:spChg>
      </pc:sldChg>
      <pc:sldChg chg="addSp modSp">
        <pc:chgData name="Hejselbaek, Johannes (Nokia - DK/Aalborg)" userId="41ab0100-30cb-40d6-be41-03fc2027f67b" providerId="ADAL" clId="{CFDA853E-CF37-401D-B2C4-59ED46E6C987}" dt="2019-08-27T08:56:17.778" v="849" actId="6549"/>
        <pc:sldMkLst>
          <pc:docMk/>
          <pc:sldMk cId="3307880335" sldId="257"/>
        </pc:sldMkLst>
        <pc:spChg chg="mod">
          <ac:chgData name="Hejselbaek, Johannes (Nokia - DK/Aalborg)" userId="41ab0100-30cb-40d6-be41-03fc2027f67b" providerId="ADAL" clId="{CFDA853E-CF37-401D-B2C4-59ED46E6C987}" dt="2019-08-27T08:02:18.515" v="136" actId="20577"/>
          <ac:spMkLst>
            <pc:docMk/>
            <pc:sldMk cId="3307880335" sldId="257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CFDA853E-CF37-401D-B2C4-59ED46E6C987}" dt="2019-08-27T08:56:17.778" v="849" actId="6549"/>
          <ac:spMkLst>
            <pc:docMk/>
            <pc:sldMk cId="3307880335" sldId="257"/>
            <ac:spMk id="3" creationId="{EAA279CD-DB63-45C1-94E1-FA33804E348A}"/>
          </ac:spMkLst>
        </pc:spChg>
        <pc:picChg chg="add mod">
          <ac:chgData name="Hejselbaek, Johannes (Nokia - DK/Aalborg)" userId="41ab0100-30cb-40d6-be41-03fc2027f67b" providerId="ADAL" clId="{CFDA853E-CF37-401D-B2C4-59ED46E6C987}" dt="2019-08-27T08:47:52.754" v="618" actId="1076"/>
          <ac:picMkLst>
            <pc:docMk/>
            <pc:sldMk cId="3307880335" sldId="257"/>
            <ac:picMk id="1026" creationId="{3E8179FA-1F93-490B-8C30-BAC04495A5EB}"/>
          </ac:picMkLst>
        </pc:picChg>
      </pc:sldChg>
      <pc:sldChg chg="modSp add del">
        <pc:chgData name="Hejselbaek, Johannes (Nokia - DK/Aalborg)" userId="41ab0100-30cb-40d6-be41-03fc2027f67b" providerId="ADAL" clId="{CFDA853E-CF37-401D-B2C4-59ED46E6C987}" dt="2019-08-27T10:46:58.116" v="3113" actId="2696"/>
        <pc:sldMkLst>
          <pc:docMk/>
          <pc:sldMk cId="359737177" sldId="258"/>
        </pc:sldMkLst>
        <pc:spChg chg="mod">
          <ac:chgData name="Hejselbaek, Johannes (Nokia - DK/Aalborg)" userId="41ab0100-30cb-40d6-be41-03fc2027f67b" providerId="ADAL" clId="{CFDA853E-CF37-401D-B2C4-59ED46E6C987}" dt="2019-08-27T08:01:32.925" v="81" actId="20577"/>
          <ac:spMkLst>
            <pc:docMk/>
            <pc:sldMk cId="359737177" sldId="258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CFDA853E-CF37-401D-B2C4-59ED46E6C987}" dt="2019-08-27T09:18:21.295" v="1321" actId="20577"/>
          <ac:spMkLst>
            <pc:docMk/>
            <pc:sldMk cId="359737177" sldId="258"/>
            <ac:spMk id="3" creationId="{EAA279CD-DB63-45C1-94E1-FA33804E348A}"/>
          </ac:spMkLst>
        </pc:spChg>
      </pc:sldChg>
      <pc:sldChg chg="modSp add">
        <pc:chgData name="Hejselbaek, Johannes (Nokia - DK/Aalborg)" userId="41ab0100-30cb-40d6-be41-03fc2027f67b" providerId="ADAL" clId="{CFDA853E-CF37-401D-B2C4-59ED46E6C987}" dt="2019-08-27T09:27:48.454" v="1526" actId="20577"/>
        <pc:sldMkLst>
          <pc:docMk/>
          <pc:sldMk cId="1118239904" sldId="259"/>
        </pc:sldMkLst>
        <pc:spChg chg="mod">
          <ac:chgData name="Hejselbaek, Johannes (Nokia - DK/Aalborg)" userId="41ab0100-30cb-40d6-be41-03fc2027f67b" providerId="ADAL" clId="{CFDA853E-CF37-401D-B2C4-59ED46E6C987}" dt="2019-08-27T08:03:03.399" v="200" actId="20577"/>
          <ac:spMkLst>
            <pc:docMk/>
            <pc:sldMk cId="1118239904" sldId="259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CFDA853E-CF37-401D-B2C4-59ED46E6C987}" dt="2019-08-27T09:27:48.454" v="1526" actId="20577"/>
          <ac:spMkLst>
            <pc:docMk/>
            <pc:sldMk cId="1118239904" sldId="259"/>
            <ac:spMk id="3" creationId="{EAA279CD-DB63-45C1-94E1-FA33804E348A}"/>
          </ac:spMkLst>
        </pc:spChg>
      </pc:sldChg>
      <pc:sldChg chg="delSp modSp add">
        <pc:chgData name="Hejselbaek, Johannes (Nokia - DK/Aalborg)" userId="41ab0100-30cb-40d6-be41-03fc2027f67b" providerId="ADAL" clId="{CFDA853E-CF37-401D-B2C4-59ED46E6C987}" dt="2019-08-27T10:00:38.050" v="1696" actId="20577"/>
        <pc:sldMkLst>
          <pc:docMk/>
          <pc:sldMk cId="322285834" sldId="260"/>
        </pc:sldMkLst>
        <pc:spChg chg="mod">
          <ac:chgData name="Hejselbaek, Johannes (Nokia - DK/Aalborg)" userId="41ab0100-30cb-40d6-be41-03fc2027f67b" providerId="ADAL" clId="{CFDA853E-CF37-401D-B2C4-59ED46E6C987}" dt="2019-08-27T10:00:38.050" v="1696" actId="20577"/>
          <ac:spMkLst>
            <pc:docMk/>
            <pc:sldMk cId="322285834" sldId="260"/>
            <ac:spMk id="3" creationId="{EAA279CD-DB63-45C1-94E1-FA33804E348A}"/>
          </ac:spMkLst>
        </pc:spChg>
        <pc:picChg chg="del">
          <ac:chgData name="Hejselbaek, Johannes (Nokia - DK/Aalborg)" userId="41ab0100-30cb-40d6-be41-03fc2027f67b" providerId="ADAL" clId="{CFDA853E-CF37-401D-B2C4-59ED46E6C987}" dt="2019-08-27T08:37:44.102" v="448" actId="478"/>
          <ac:picMkLst>
            <pc:docMk/>
            <pc:sldMk cId="322285834" sldId="260"/>
            <ac:picMk id="1026" creationId="{3E8179FA-1F93-490B-8C30-BAC04495A5EB}"/>
          </ac:picMkLst>
        </pc:picChg>
      </pc:sldChg>
      <pc:sldChg chg="addSp modSp add">
        <pc:chgData name="Hejselbaek, Johannes (Nokia - DK/Aalborg)" userId="41ab0100-30cb-40d6-be41-03fc2027f67b" providerId="ADAL" clId="{CFDA853E-CF37-401D-B2C4-59ED46E6C987}" dt="2019-08-27T10:28:32.975" v="2284" actId="1076"/>
        <pc:sldMkLst>
          <pc:docMk/>
          <pc:sldMk cId="4091882891" sldId="261"/>
        </pc:sldMkLst>
        <pc:spChg chg="mod">
          <ac:chgData name="Hejselbaek, Johannes (Nokia - DK/Aalborg)" userId="41ab0100-30cb-40d6-be41-03fc2027f67b" providerId="ADAL" clId="{CFDA853E-CF37-401D-B2C4-59ED46E6C987}" dt="2019-08-27T10:27:04.558" v="2265" actId="313"/>
          <ac:spMkLst>
            <pc:docMk/>
            <pc:sldMk cId="4091882891" sldId="261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CFDA853E-CF37-401D-B2C4-59ED46E6C987}" dt="2019-08-27T10:28:32.975" v="2284" actId="1076"/>
          <ac:spMkLst>
            <pc:docMk/>
            <pc:sldMk cId="4091882891" sldId="261"/>
            <ac:spMk id="3" creationId="{EAA279CD-DB63-45C1-94E1-FA33804E348A}"/>
          </ac:spMkLst>
        </pc:spChg>
        <pc:picChg chg="add mod">
          <ac:chgData name="Hejselbaek, Johannes (Nokia - DK/Aalborg)" userId="41ab0100-30cb-40d6-be41-03fc2027f67b" providerId="ADAL" clId="{CFDA853E-CF37-401D-B2C4-59ED46E6C987}" dt="2019-08-27T10:08:54.627" v="1705" actId="1076"/>
          <ac:picMkLst>
            <pc:docMk/>
            <pc:sldMk cId="4091882891" sldId="261"/>
            <ac:picMk id="5" creationId="{1CADEA37-0CFA-452E-9DFE-E6558D5F4055}"/>
          </ac:picMkLst>
        </pc:picChg>
      </pc:sldChg>
      <pc:sldChg chg="addSp delSp modSp add">
        <pc:chgData name="Hejselbaek, Johannes (Nokia - DK/Aalborg)" userId="41ab0100-30cb-40d6-be41-03fc2027f67b" providerId="ADAL" clId="{CFDA853E-CF37-401D-B2C4-59ED46E6C987}" dt="2019-08-27T10:28:16.921" v="2282" actId="1076"/>
        <pc:sldMkLst>
          <pc:docMk/>
          <pc:sldMk cId="3737361330" sldId="262"/>
        </pc:sldMkLst>
        <pc:spChg chg="mod">
          <ac:chgData name="Hejselbaek, Johannes (Nokia - DK/Aalborg)" userId="41ab0100-30cb-40d6-be41-03fc2027f67b" providerId="ADAL" clId="{CFDA853E-CF37-401D-B2C4-59ED46E6C987}" dt="2019-08-27T10:27:34.108" v="2273" actId="20577"/>
          <ac:spMkLst>
            <pc:docMk/>
            <pc:sldMk cId="3737361330" sldId="262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CFDA853E-CF37-401D-B2C4-59ED46E6C987}" dt="2019-08-27T10:28:11.470" v="2281" actId="20577"/>
          <ac:spMkLst>
            <pc:docMk/>
            <pc:sldMk cId="3737361330" sldId="262"/>
            <ac:spMk id="3" creationId="{EAA279CD-DB63-45C1-94E1-FA33804E348A}"/>
          </ac:spMkLst>
        </pc:spChg>
        <pc:graphicFrameChg chg="add mod modGraphic">
          <ac:chgData name="Hejselbaek, Johannes (Nokia - DK/Aalborg)" userId="41ab0100-30cb-40d6-be41-03fc2027f67b" providerId="ADAL" clId="{CFDA853E-CF37-401D-B2C4-59ED46E6C987}" dt="2019-08-27T10:26:18.344" v="2241" actId="1076"/>
          <ac:graphicFrameMkLst>
            <pc:docMk/>
            <pc:sldMk cId="3737361330" sldId="262"/>
            <ac:graphicFrameMk id="7" creationId="{4579C8C1-3A6E-41BA-A00D-7E9E18C27142}"/>
          </ac:graphicFrameMkLst>
        </pc:graphicFrameChg>
        <pc:picChg chg="del">
          <ac:chgData name="Hejselbaek, Johannes (Nokia - DK/Aalborg)" userId="41ab0100-30cb-40d6-be41-03fc2027f67b" providerId="ADAL" clId="{CFDA853E-CF37-401D-B2C4-59ED46E6C987}" dt="2019-08-27T10:09:59.709" v="1751" actId="478"/>
          <ac:picMkLst>
            <pc:docMk/>
            <pc:sldMk cId="3737361330" sldId="262"/>
            <ac:picMk id="5" creationId="{1CADEA37-0CFA-452E-9DFE-E6558D5F4055}"/>
          </ac:picMkLst>
        </pc:picChg>
        <pc:picChg chg="add mod">
          <ac:chgData name="Hejselbaek, Johannes (Nokia - DK/Aalborg)" userId="41ab0100-30cb-40d6-be41-03fc2027f67b" providerId="ADAL" clId="{CFDA853E-CF37-401D-B2C4-59ED46E6C987}" dt="2019-08-27T10:25:53.324" v="2236" actId="1076"/>
          <ac:picMkLst>
            <pc:docMk/>
            <pc:sldMk cId="3737361330" sldId="262"/>
            <ac:picMk id="6" creationId="{66EEC2E7-365D-4A54-AD44-964AFC72311C}"/>
          </ac:picMkLst>
        </pc:picChg>
        <pc:picChg chg="add mod">
          <ac:chgData name="Hejselbaek, Johannes (Nokia - DK/Aalborg)" userId="41ab0100-30cb-40d6-be41-03fc2027f67b" providerId="ADAL" clId="{CFDA853E-CF37-401D-B2C4-59ED46E6C987}" dt="2019-08-27T10:28:16.921" v="2282" actId="1076"/>
          <ac:picMkLst>
            <pc:docMk/>
            <pc:sldMk cId="3737361330" sldId="262"/>
            <ac:picMk id="3073" creationId="{DB942145-A141-4A5D-BAAF-77B57BE2B5D9}"/>
          </ac:picMkLst>
        </pc:picChg>
      </pc:sldChg>
      <pc:sldChg chg="addSp delSp modSp add del">
        <pc:chgData name="Hejselbaek, Johannes (Nokia - DK/Aalborg)" userId="41ab0100-30cb-40d6-be41-03fc2027f67b" providerId="ADAL" clId="{CFDA853E-CF37-401D-B2C4-59ED46E6C987}" dt="2019-08-27T10:19:51.067" v="2039" actId="2696"/>
        <pc:sldMkLst>
          <pc:docMk/>
          <pc:sldMk cId="599982523" sldId="263"/>
        </pc:sldMkLst>
        <pc:spChg chg="mod">
          <ac:chgData name="Hejselbaek, Johannes (Nokia - DK/Aalborg)" userId="41ab0100-30cb-40d6-be41-03fc2027f67b" providerId="ADAL" clId="{CFDA853E-CF37-401D-B2C4-59ED46E6C987}" dt="2019-08-27T10:10:48.004" v="1765" actId="20577"/>
          <ac:spMkLst>
            <pc:docMk/>
            <pc:sldMk cId="599982523" sldId="263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CFDA853E-CF37-401D-B2C4-59ED46E6C987}" dt="2019-08-27T10:12:11.091" v="1808" actId="1076"/>
          <ac:spMkLst>
            <pc:docMk/>
            <pc:sldMk cId="599982523" sldId="263"/>
            <ac:spMk id="3" creationId="{EAA279CD-DB63-45C1-94E1-FA33804E348A}"/>
          </ac:spMkLst>
        </pc:spChg>
        <pc:picChg chg="add del mod">
          <ac:chgData name="Hejselbaek, Johannes (Nokia - DK/Aalborg)" userId="41ab0100-30cb-40d6-be41-03fc2027f67b" providerId="ADAL" clId="{CFDA853E-CF37-401D-B2C4-59ED46E6C987}" dt="2019-08-27T10:14:32.066" v="1812"/>
          <ac:picMkLst>
            <pc:docMk/>
            <pc:sldMk cId="599982523" sldId="263"/>
            <ac:picMk id="2050" creationId="{D2204626-7190-4CE0-B721-75F94E9335EC}"/>
          </ac:picMkLst>
        </pc:picChg>
      </pc:sldChg>
      <pc:sldChg chg="delSp modSp add del">
        <pc:chgData name="Hejselbaek, Johannes (Nokia - DK/Aalborg)" userId="41ab0100-30cb-40d6-be41-03fc2027f67b" providerId="ADAL" clId="{CFDA853E-CF37-401D-B2C4-59ED46E6C987}" dt="2019-08-27T10:35:29.270" v="2401" actId="2696"/>
        <pc:sldMkLst>
          <pc:docMk/>
          <pc:sldMk cId="3395528250" sldId="264"/>
        </pc:sldMkLst>
        <pc:spChg chg="mod">
          <ac:chgData name="Hejselbaek, Johannes (Nokia - DK/Aalborg)" userId="41ab0100-30cb-40d6-be41-03fc2027f67b" providerId="ADAL" clId="{CFDA853E-CF37-401D-B2C4-59ED46E6C987}" dt="2019-08-27T10:26:36.959" v="2242" actId="20577"/>
          <ac:spMkLst>
            <pc:docMk/>
            <pc:sldMk cId="3395528250" sldId="264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CFDA853E-CF37-401D-B2C4-59ED46E6C987}" dt="2019-08-27T10:18:22.063" v="2038" actId="20577"/>
          <ac:spMkLst>
            <pc:docMk/>
            <pc:sldMk cId="3395528250" sldId="264"/>
            <ac:spMk id="3" creationId="{EAA279CD-DB63-45C1-94E1-FA33804E348A}"/>
          </ac:spMkLst>
        </pc:spChg>
        <pc:graphicFrameChg chg="del">
          <ac:chgData name="Hejselbaek, Johannes (Nokia - DK/Aalborg)" userId="41ab0100-30cb-40d6-be41-03fc2027f67b" providerId="ADAL" clId="{CFDA853E-CF37-401D-B2C4-59ED46E6C987}" dt="2019-08-27T10:17:28.250" v="1864" actId="478"/>
          <ac:graphicFrameMkLst>
            <pc:docMk/>
            <pc:sldMk cId="3395528250" sldId="264"/>
            <ac:graphicFrameMk id="7" creationId="{4579C8C1-3A6E-41BA-A00D-7E9E18C27142}"/>
          </ac:graphicFrameMkLst>
        </pc:graphicFrameChg>
        <pc:picChg chg="del">
          <ac:chgData name="Hejselbaek, Johannes (Nokia - DK/Aalborg)" userId="41ab0100-30cb-40d6-be41-03fc2027f67b" providerId="ADAL" clId="{CFDA853E-CF37-401D-B2C4-59ED46E6C987}" dt="2019-08-27T10:17:29.538" v="1866" actId="478"/>
          <ac:picMkLst>
            <pc:docMk/>
            <pc:sldMk cId="3395528250" sldId="264"/>
            <ac:picMk id="6" creationId="{66EEC2E7-365D-4A54-AD44-964AFC72311C}"/>
          </ac:picMkLst>
        </pc:picChg>
        <pc:picChg chg="del">
          <ac:chgData name="Hejselbaek, Johannes (Nokia - DK/Aalborg)" userId="41ab0100-30cb-40d6-be41-03fc2027f67b" providerId="ADAL" clId="{CFDA853E-CF37-401D-B2C4-59ED46E6C987}" dt="2019-08-27T10:17:29.026" v="1865" actId="478"/>
          <ac:picMkLst>
            <pc:docMk/>
            <pc:sldMk cId="3395528250" sldId="264"/>
            <ac:picMk id="3073" creationId="{DB942145-A141-4A5D-BAAF-77B57BE2B5D9}"/>
          </ac:picMkLst>
        </pc:picChg>
      </pc:sldChg>
      <pc:sldChg chg="addSp modSp add ord">
        <pc:chgData name="Hejselbaek, Johannes (Nokia - DK/Aalborg)" userId="41ab0100-30cb-40d6-be41-03fc2027f67b" providerId="ADAL" clId="{CFDA853E-CF37-401D-B2C4-59ED46E6C987}" dt="2019-08-27T10:28:04.314" v="2279" actId="20577"/>
        <pc:sldMkLst>
          <pc:docMk/>
          <pc:sldMk cId="2791346054" sldId="265"/>
        </pc:sldMkLst>
        <pc:spChg chg="mod">
          <ac:chgData name="Hejselbaek, Johannes (Nokia - DK/Aalborg)" userId="41ab0100-30cb-40d6-be41-03fc2027f67b" providerId="ADAL" clId="{CFDA853E-CF37-401D-B2C4-59ED46E6C987}" dt="2019-08-27T10:27:57.353" v="2277"/>
          <ac:spMkLst>
            <pc:docMk/>
            <pc:sldMk cId="2791346054" sldId="265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CFDA853E-CF37-401D-B2C4-59ED46E6C987}" dt="2019-08-27T10:28:04.314" v="2279" actId="20577"/>
          <ac:spMkLst>
            <pc:docMk/>
            <pc:sldMk cId="2791346054" sldId="265"/>
            <ac:spMk id="3" creationId="{EAA279CD-DB63-45C1-94E1-FA33804E348A}"/>
          </ac:spMkLst>
        </pc:spChg>
        <pc:picChg chg="add mod">
          <ac:chgData name="Hejselbaek, Johannes (Nokia - DK/Aalborg)" userId="41ab0100-30cb-40d6-be41-03fc2027f67b" providerId="ADAL" clId="{CFDA853E-CF37-401D-B2C4-59ED46E6C987}" dt="2019-08-27T10:23:55.416" v="2143" actId="1076"/>
          <ac:picMkLst>
            <pc:docMk/>
            <pc:sldMk cId="2791346054" sldId="265"/>
            <ac:picMk id="5122" creationId="{DE6417E7-7543-4632-BAB4-3C6913C4F09E}"/>
          </ac:picMkLst>
        </pc:picChg>
        <pc:picChg chg="add mod">
          <ac:chgData name="Hejselbaek, Johannes (Nokia - DK/Aalborg)" userId="41ab0100-30cb-40d6-be41-03fc2027f67b" providerId="ADAL" clId="{CFDA853E-CF37-401D-B2C4-59ED46E6C987}" dt="2019-08-27T10:24:07.150" v="2147" actId="1076"/>
          <ac:picMkLst>
            <pc:docMk/>
            <pc:sldMk cId="2791346054" sldId="265"/>
            <ac:picMk id="5123" creationId="{B4AC0CA2-9461-4BB8-B659-35AB76725678}"/>
          </ac:picMkLst>
        </pc:picChg>
        <pc:picChg chg="add mod">
          <ac:chgData name="Hejselbaek, Johannes (Nokia - DK/Aalborg)" userId="41ab0100-30cb-40d6-be41-03fc2027f67b" providerId="ADAL" clId="{CFDA853E-CF37-401D-B2C4-59ED46E6C987}" dt="2019-08-27T10:24:11.931" v="2149" actId="1076"/>
          <ac:picMkLst>
            <pc:docMk/>
            <pc:sldMk cId="2791346054" sldId="265"/>
            <ac:picMk id="5124" creationId="{2B5C3594-E800-41CC-B9EF-580ADC53BAA6}"/>
          </ac:picMkLst>
        </pc:picChg>
      </pc:sldChg>
      <pc:sldChg chg="addSp delSp modSp add">
        <pc:chgData name="Hejselbaek, Johannes (Nokia - DK/Aalborg)" userId="41ab0100-30cb-40d6-be41-03fc2027f67b" providerId="ADAL" clId="{CFDA853E-CF37-401D-B2C4-59ED46E6C987}" dt="2019-08-27T10:30:51.249" v="2333" actId="20577"/>
        <pc:sldMkLst>
          <pc:docMk/>
          <pc:sldMk cId="1172296192" sldId="266"/>
        </pc:sldMkLst>
        <pc:spChg chg="mod">
          <ac:chgData name="Hejselbaek, Johannes (Nokia - DK/Aalborg)" userId="41ab0100-30cb-40d6-be41-03fc2027f67b" providerId="ADAL" clId="{CFDA853E-CF37-401D-B2C4-59ED46E6C987}" dt="2019-08-27T10:29:01.911" v="2286" actId="20577"/>
          <ac:spMkLst>
            <pc:docMk/>
            <pc:sldMk cId="1172296192" sldId="266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CFDA853E-CF37-401D-B2C4-59ED46E6C987}" dt="2019-08-27T10:30:51.249" v="2333" actId="20577"/>
          <ac:spMkLst>
            <pc:docMk/>
            <pc:sldMk cId="1172296192" sldId="266"/>
            <ac:spMk id="3" creationId="{EAA279CD-DB63-45C1-94E1-FA33804E348A}"/>
          </ac:spMkLst>
        </pc:spChg>
        <pc:picChg chg="del">
          <ac:chgData name="Hejselbaek, Johannes (Nokia - DK/Aalborg)" userId="41ab0100-30cb-40d6-be41-03fc2027f67b" providerId="ADAL" clId="{CFDA853E-CF37-401D-B2C4-59ED46E6C987}" dt="2019-08-27T10:29:18.228" v="2311" actId="478"/>
          <ac:picMkLst>
            <pc:docMk/>
            <pc:sldMk cId="1172296192" sldId="266"/>
            <ac:picMk id="5122" creationId="{DE6417E7-7543-4632-BAB4-3C6913C4F09E}"/>
          </ac:picMkLst>
        </pc:picChg>
        <pc:picChg chg="del">
          <ac:chgData name="Hejselbaek, Johannes (Nokia - DK/Aalborg)" userId="41ab0100-30cb-40d6-be41-03fc2027f67b" providerId="ADAL" clId="{CFDA853E-CF37-401D-B2C4-59ED46E6C987}" dt="2019-08-27T10:29:17.734" v="2310" actId="478"/>
          <ac:picMkLst>
            <pc:docMk/>
            <pc:sldMk cId="1172296192" sldId="266"/>
            <ac:picMk id="5123" creationId="{B4AC0CA2-9461-4BB8-B659-35AB76725678}"/>
          </ac:picMkLst>
        </pc:picChg>
        <pc:picChg chg="del">
          <ac:chgData name="Hejselbaek, Johannes (Nokia - DK/Aalborg)" userId="41ab0100-30cb-40d6-be41-03fc2027f67b" providerId="ADAL" clId="{CFDA853E-CF37-401D-B2C4-59ED46E6C987}" dt="2019-08-27T10:29:18.848" v="2312" actId="478"/>
          <ac:picMkLst>
            <pc:docMk/>
            <pc:sldMk cId="1172296192" sldId="266"/>
            <ac:picMk id="5124" creationId="{2B5C3594-E800-41CC-B9EF-580ADC53BAA6}"/>
          </ac:picMkLst>
        </pc:picChg>
        <pc:picChg chg="add mod">
          <ac:chgData name="Hejselbaek, Johannes (Nokia - DK/Aalborg)" userId="41ab0100-30cb-40d6-be41-03fc2027f67b" providerId="ADAL" clId="{CFDA853E-CF37-401D-B2C4-59ED46E6C987}" dt="2019-08-27T10:30:25.308" v="2319" actId="1076"/>
          <ac:picMkLst>
            <pc:docMk/>
            <pc:sldMk cId="1172296192" sldId="266"/>
            <ac:picMk id="6146" creationId="{6E77233B-570B-4121-8A5F-D1737148BF3C}"/>
          </ac:picMkLst>
        </pc:picChg>
      </pc:sldChg>
      <pc:sldChg chg="addSp delSp modSp add">
        <pc:chgData name="Hejselbaek, Johannes (Nokia - DK/Aalborg)" userId="41ab0100-30cb-40d6-be41-03fc2027f67b" providerId="ADAL" clId="{CFDA853E-CF37-401D-B2C4-59ED46E6C987}" dt="2019-08-27T10:49:16.271" v="3121" actId="20577"/>
        <pc:sldMkLst>
          <pc:docMk/>
          <pc:sldMk cId="2796744833" sldId="267"/>
        </pc:sldMkLst>
        <pc:spChg chg="mod">
          <ac:chgData name="Hejselbaek, Johannes (Nokia - DK/Aalborg)" userId="41ab0100-30cb-40d6-be41-03fc2027f67b" providerId="ADAL" clId="{CFDA853E-CF37-401D-B2C4-59ED46E6C987}" dt="2019-08-27T10:36:07.048" v="2412" actId="20577"/>
          <ac:spMkLst>
            <pc:docMk/>
            <pc:sldMk cId="2796744833" sldId="267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CFDA853E-CF37-401D-B2C4-59ED46E6C987}" dt="2019-08-27T10:49:16.271" v="3121" actId="20577"/>
          <ac:spMkLst>
            <pc:docMk/>
            <pc:sldMk cId="2796744833" sldId="267"/>
            <ac:spMk id="3" creationId="{EAA279CD-DB63-45C1-94E1-FA33804E348A}"/>
          </ac:spMkLst>
        </pc:spChg>
        <pc:picChg chg="del">
          <ac:chgData name="Hejselbaek, Johannes (Nokia - DK/Aalborg)" userId="41ab0100-30cb-40d6-be41-03fc2027f67b" providerId="ADAL" clId="{CFDA853E-CF37-401D-B2C4-59ED46E6C987}" dt="2019-08-27T10:33:01.156" v="2335" actId="478"/>
          <ac:picMkLst>
            <pc:docMk/>
            <pc:sldMk cId="2796744833" sldId="267"/>
            <ac:picMk id="6146" creationId="{6E77233B-570B-4121-8A5F-D1737148BF3C}"/>
          </ac:picMkLst>
        </pc:picChg>
        <pc:picChg chg="add mod">
          <ac:chgData name="Hejselbaek, Johannes (Nokia - DK/Aalborg)" userId="41ab0100-30cb-40d6-be41-03fc2027f67b" providerId="ADAL" clId="{CFDA853E-CF37-401D-B2C4-59ED46E6C987}" dt="2019-08-27T10:34:07.442" v="2355" actId="1076"/>
          <ac:picMkLst>
            <pc:docMk/>
            <pc:sldMk cId="2796744833" sldId="267"/>
            <ac:picMk id="7170" creationId="{79E3C797-9709-499F-8D77-F1F79782D925}"/>
          </ac:picMkLst>
        </pc:picChg>
      </pc:sldChg>
      <pc:sldChg chg="addSp delSp modSp add">
        <pc:chgData name="Hejselbaek, Johannes (Nokia - DK/Aalborg)" userId="41ab0100-30cb-40d6-be41-03fc2027f67b" providerId="ADAL" clId="{CFDA853E-CF37-401D-B2C4-59ED46E6C987}" dt="2019-08-27T10:48:54.562" v="3117" actId="20577"/>
        <pc:sldMkLst>
          <pc:docMk/>
          <pc:sldMk cId="2175988545" sldId="268"/>
        </pc:sldMkLst>
        <pc:spChg chg="mod">
          <ac:chgData name="Hejselbaek, Johannes (Nokia - DK/Aalborg)" userId="41ab0100-30cb-40d6-be41-03fc2027f67b" providerId="ADAL" clId="{CFDA853E-CF37-401D-B2C4-59ED46E6C987}" dt="2019-08-27T10:36:12.803" v="2417" actId="20577"/>
          <ac:spMkLst>
            <pc:docMk/>
            <pc:sldMk cId="2175988545" sldId="268"/>
            <ac:spMk id="2" creationId="{31A4B345-351C-4C87-9F81-C1CDED0601A2}"/>
          </ac:spMkLst>
        </pc:spChg>
        <pc:spChg chg="mod">
          <ac:chgData name="Hejselbaek, Johannes (Nokia - DK/Aalborg)" userId="41ab0100-30cb-40d6-be41-03fc2027f67b" providerId="ADAL" clId="{CFDA853E-CF37-401D-B2C4-59ED46E6C987}" dt="2019-08-27T10:48:54.562" v="3117" actId="20577"/>
          <ac:spMkLst>
            <pc:docMk/>
            <pc:sldMk cId="2175988545" sldId="268"/>
            <ac:spMk id="3" creationId="{EAA279CD-DB63-45C1-94E1-FA33804E348A}"/>
          </ac:spMkLst>
        </pc:spChg>
        <pc:picChg chg="del">
          <ac:chgData name="Hejselbaek, Johannes (Nokia - DK/Aalborg)" userId="41ab0100-30cb-40d6-be41-03fc2027f67b" providerId="ADAL" clId="{CFDA853E-CF37-401D-B2C4-59ED46E6C987}" dt="2019-08-27T10:35:54.335" v="2405" actId="478"/>
          <ac:picMkLst>
            <pc:docMk/>
            <pc:sldMk cId="2175988545" sldId="268"/>
            <ac:picMk id="7170" creationId="{79E3C797-9709-499F-8D77-F1F79782D925}"/>
          </ac:picMkLst>
        </pc:picChg>
        <pc:picChg chg="add del">
          <ac:chgData name="Hejselbaek, Johannes (Nokia - DK/Aalborg)" userId="41ab0100-30cb-40d6-be41-03fc2027f67b" providerId="ADAL" clId="{CFDA853E-CF37-401D-B2C4-59ED46E6C987}" dt="2019-08-27T10:35:52.851" v="2404"/>
          <ac:picMkLst>
            <pc:docMk/>
            <pc:sldMk cId="2175988545" sldId="268"/>
            <ac:picMk id="8194" creationId="{64368733-132C-41A8-B488-4CCEF8C7FB52}"/>
          </ac:picMkLst>
        </pc:picChg>
        <pc:picChg chg="add mod">
          <ac:chgData name="Hejselbaek, Johannes (Nokia - DK/Aalborg)" userId="41ab0100-30cb-40d6-be41-03fc2027f67b" providerId="ADAL" clId="{CFDA853E-CF37-401D-B2C4-59ED46E6C987}" dt="2019-08-27T10:35:59.016" v="2407" actId="1076"/>
          <ac:picMkLst>
            <pc:docMk/>
            <pc:sldMk cId="2175988545" sldId="268"/>
            <ac:picMk id="8195" creationId="{C8309301-662B-4825-83B6-D8961C125EA8}"/>
          </ac:picMkLst>
        </pc:picChg>
      </pc:sldChg>
      <pc:sldChg chg="addSp delSp modSp add">
        <pc:chgData name="Hejselbaek, Johannes (Nokia - DK/Aalborg)" userId="41ab0100-30cb-40d6-be41-03fc2027f67b" providerId="ADAL" clId="{CFDA853E-CF37-401D-B2C4-59ED46E6C987}" dt="2019-08-27T14:08:03.548" v="3260" actId="20577"/>
        <pc:sldMkLst>
          <pc:docMk/>
          <pc:sldMk cId="4175595859" sldId="269"/>
        </pc:sldMkLst>
        <pc:spChg chg="mod">
          <ac:chgData name="Hejselbaek, Johannes (Nokia - DK/Aalborg)" userId="41ab0100-30cb-40d6-be41-03fc2027f67b" providerId="ADAL" clId="{CFDA853E-CF37-401D-B2C4-59ED46E6C987}" dt="2019-08-27T14:04:29.426" v="3241" actId="20577"/>
          <ac:spMkLst>
            <pc:docMk/>
            <pc:sldMk cId="4175595859" sldId="269"/>
            <ac:spMk id="2" creationId="{31A4B345-351C-4C87-9F81-C1CDED0601A2}"/>
          </ac:spMkLst>
        </pc:spChg>
        <pc:spChg chg="del">
          <ac:chgData name="Hejselbaek, Johannes (Nokia - DK/Aalborg)" userId="41ab0100-30cb-40d6-be41-03fc2027f67b" providerId="ADAL" clId="{CFDA853E-CF37-401D-B2C4-59ED46E6C987}" dt="2019-08-27T10:57:41.639" v="3135" actId="478"/>
          <ac:spMkLst>
            <pc:docMk/>
            <pc:sldMk cId="4175595859" sldId="269"/>
            <ac:spMk id="3" creationId="{EAA279CD-DB63-45C1-94E1-FA33804E348A}"/>
          </ac:spMkLst>
        </pc:spChg>
        <pc:spChg chg="add del mod">
          <ac:chgData name="Hejselbaek, Johannes (Nokia - DK/Aalborg)" userId="41ab0100-30cb-40d6-be41-03fc2027f67b" providerId="ADAL" clId="{CFDA853E-CF37-401D-B2C4-59ED46E6C987}" dt="2019-08-27T10:57:46.144" v="3137" actId="478"/>
          <ac:spMkLst>
            <pc:docMk/>
            <pc:sldMk cId="4175595859" sldId="269"/>
            <ac:spMk id="6" creationId="{57F64596-BACF-4917-B955-8DEE9EB61D26}"/>
          </ac:spMkLst>
        </pc:spChg>
        <pc:spChg chg="add mod">
          <ac:chgData name="Hejselbaek, Johannes (Nokia - DK/Aalborg)" userId="41ab0100-30cb-40d6-be41-03fc2027f67b" providerId="ADAL" clId="{CFDA853E-CF37-401D-B2C4-59ED46E6C987}" dt="2019-08-27T14:08:03.548" v="3260" actId="20577"/>
          <ac:spMkLst>
            <pc:docMk/>
            <pc:sldMk cId="4175595859" sldId="269"/>
            <ac:spMk id="8" creationId="{9D6DEB3A-85E3-42E3-AD9A-B676B71A6222}"/>
          </ac:spMkLst>
        </pc:spChg>
        <pc:picChg chg="del">
          <ac:chgData name="Hejselbaek, Johannes (Nokia - DK/Aalborg)" userId="41ab0100-30cb-40d6-be41-03fc2027f67b" providerId="ADAL" clId="{CFDA853E-CF37-401D-B2C4-59ED46E6C987}" dt="2019-08-27T10:57:43.825" v="3136" actId="478"/>
          <ac:picMkLst>
            <pc:docMk/>
            <pc:sldMk cId="4175595859" sldId="269"/>
            <ac:picMk id="8195" creationId="{C8309301-662B-4825-83B6-D8961C125EA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8/29/2019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07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8/29/2019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8/29/2019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8/29/2019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8/29/2019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8/29/2019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Region </a:t>
            </a:r>
            <a:r>
              <a:rPr lang="en-US" dirty="0"/>
              <a:t>1 Extension </a:t>
            </a:r>
            <a:r>
              <a:rPr lang="en-US" dirty="0" smtClean="0"/>
              <a:t>for Power Class 3 Operation in FR2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 smtClean="0"/>
              <a:t>Skyworks, Nokia</a:t>
            </a:r>
            <a:r>
              <a:rPr lang="en-US" dirty="0" smtClean="0"/>
              <a:t>, Qualcomm </a:t>
            </a:r>
            <a:r>
              <a:rPr lang="en-US" dirty="0" smtClean="0"/>
              <a:t>[…]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610600" y="428916"/>
            <a:ext cx="262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draft_R4-1910280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</a:t>
            </a:r>
          </a:p>
          <a:p>
            <a:r>
              <a:rPr lang="en-US" b="1" dirty="0"/>
              <a:t>August 26</a:t>
            </a:r>
            <a:r>
              <a:rPr lang="en-US" b="1" baseline="30000" dirty="0"/>
              <a:t>th</a:t>
            </a:r>
            <a:r>
              <a:rPr lang="en-US" b="1" dirty="0"/>
              <a:t> – 30</a:t>
            </a:r>
            <a:r>
              <a:rPr lang="en-US" b="1" baseline="30000" dirty="0"/>
              <a:t>th</a:t>
            </a:r>
            <a:r>
              <a:rPr lang="en-US" b="1" dirty="0"/>
              <a:t>, 2019</a:t>
            </a:r>
          </a:p>
          <a:p>
            <a:r>
              <a:rPr lang="en-US" b="1" dirty="0"/>
              <a:t>Ljubljana, Slovenia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7714A-67BF-4C3D-8A78-AAAA77E8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7653"/>
            <a:ext cx="10515600" cy="659003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Background (1/3)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603504" y="1417320"/>
            <a:ext cx="11018520" cy="5175504"/>
          </a:xfrm>
        </p:spPr>
        <p:txBody>
          <a:bodyPr>
            <a:normAutofit lnSpcReduction="10000"/>
          </a:bodyPr>
          <a:lstStyle/>
          <a:p>
            <a:r>
              <a:rPr kumimoji="1" lang="en-US" altLang="ja-JP" sz="2400" dirty="0"/>
              <a:t>During RAN4#</a:t>
            </a:r>
            <a:r>
              <a:rPr kumimoji="1" lang="pl-PL" altLang="ja-JP" sz="2400" dirty="0" smtClean="0"/>
              <a:t>9</a:t>
            </a:r>
            <a:r>
              <a:rPr kumimoji="1" lang="en-US" altLang="ja-JP" sz="2400" dirty="0" smtClean="0"/>
              <a:t>1 and #92, experimental power amplifier back-off measurements indicated that:</a:t>
            </a:r>
          </a:p>
          <a:p>
            <a:pPr lvl="1"/>
            <a:r>
              <a:rPr lang="en-US" altLang="ja-JP" sz="1900" dirty="0"/>
              <a:t>FR2 Inner RB allocations Region 1 for PC3 operation in CBW &lt;= 200 MHz is sub-optimal. Region 1 can be </a:t>
            </a:r>
            <a:r>
              <a:rPr lang="en-US" altLang="ja-JP" sz="1900" dirty="0" smtClean="0"/>
              <a:t>extended [1,2],</a:t>
            </a:r>
          </a:p>
          <a:p>
            <a:pPr lvl="1"/>
            <a:r>
              <a:rPr lang="en-US" altLang="ja-JP" sz="1900" dirty="0" smtClean="0"/>
              <a:t>Good agreement between simulation results from [3,4,5] and the measured PA back-off/MPR values [2],</a:t>
            </a:r>
          </a:p>
          <a:p>
            <a:pPr lvl="1"/>
            <a:endParaRPr lang="en-US" altLang="ja-JP" sz="1900" dirty="0" smtClean="0"/>
          </a:p>
          <a:p>
            <a:r>
              <a:rPr lang="en-US" sz="2300" dirty="0" smtClean="0"/>
              <a:t>Measurements have been performed with the following RF test conditions:</a:t>
            </a:r>
          </a:p>
          <a:p>
            <a:pPr lvl="1" hangingPunct="0"/>
            <a:r>
              <a:rPr lang="en-GB" sz="1900" dirty="0"/>
              <a:t>Carrier frequency: 24 300 </a:t>
            </a:r>
            <a:r>
              <a:rPr lang="en-GB" sz="1900" dirty="0" smtClean="0"/>
              <a:t>MHz,</a:t>
            </a:r>
            <a:endParaRPr lang="en-US" sz="1900" dirty="0"/>
          </a:p>
          <a:p>
            <a:pPr lvl="1" hangingPunct="0"/>
            <a:r>
              <a:rPr lang="en-GB" sz="1900" dirty="0"/>
              <a:t>Channel BW = 100 MHz, SCS = 120 kHz</a:t>
            </a:r>
            <a:endParaRPr lang="en-US" sz="1900" dirty="0"/>
          </a:p>
          <a:p>
            <a:pPr lvl="1" hangingPunct="0"/>
            <a:r>
              <a:rPr lang="en-GB" sz="1900" dirty="0"/>
              <a:t>Modulation: QPSK </a:t>
            </a:r>
            <a:r>
              <a:rPr lang="en-GB" sz="1900" dirty="0" smtClean="0"/>
              <a:t>due </a:t>
            </a:r>
            <a:r>
              <a:rPr lang="en-GB" sz="1900" dirty="0"/>
              <a:t>to time restrictions</a:t>
            </a:r>
            <a:endParaRPr lang="en-US" sz="1900" dirty="0"/>
          </a:p>
          <a:p>
            <a:pPr lvl="1" hangingPunct="0"/>
            <a:r>
              <a:rPr lang="en-GB" sz="1900" dirty="0"/>
              <a:t>Waveforms: DFT-S-OFDM and CP-OFDM</a:t>
            </a:r>
            <a:endParaRPr lang="en-US" sz="1900" dirty="0"/>
          </a:p>
          <a:p>
            <a:pPr lvl="1" hangingPunct="0"/>
            <a:r>
              <a:rPr lang="en-GB" sz="1900" dirty="0"/>
              <a:t>Carrier </a:t>
            </a:r>
            <a:r>
              <a:rPr lang="en-GB" sz="1900" dirty="0" smtClean="0"/>
              <a:t>leakage suppression : -25 </a:t>
            </a:r>
            <a:r>
              <a:rPr lang="en-GB" sz="1900" dirty="0" err="1" smtClean="0"/>
              <a:t>dBc</a:t>
            </a:r>
            <a:r>
              <a:rPr lang="en-GB" sz="1900" dirty="0" smtClean="0"/>
              <a:t>, </a:t>
            </a:r>
            <a:r>
              <a:rPr lang="en-GB" sz="1900" dirty="0"/>
              <a:t>calibrated for each waveform,</a:t>
            </a:r>
            <a:endParaRPr lang="en-US" sz="1900" dirty="0"/>
          </a:p>
          <a:p>
            <a:pPr lvl="1" hangingPunct="0"/>
            <a:r>
              <a:rPr lang="en-GB" sz="1900" dirty="0" smtClean="0"/>
              <a:t>IQ Image suppression: -25 </a:t>
            </a:r>
            <a:r>
              <a:rPr lang="en-GB" sz="1900" dirty="0"/>
              <a:t>dB, calibrated for each </a:t>
            </a:r>
            <a:r>
              <a:rPr lang="en-GB" sz="1900" dirty="0" smtClean="0"/>
              <a:t>waveform</a:t>
            </a:r>
            <a:r>
              <a:rPr lang="en-GB" sz="1900" dirty="0"/>
              <a:t>.</a:t>
            </a:r>
            <a:endParaRPr lang="en-GB" sz="1900" dirty="0" smtClean="0"/>
          </a:p>
          <a:p>
            <a:pPr lvl="1" hangingPunct="0"/>
            <a:endParaRPr lang="en-GB" sz="1900" dirty="0" smtClean="0"/>
          </a:p>
          <a:p>
            <a:pPr hangingPunct="0"/>
            <a:r>
              <a:rPr lang="en-GB" sz="2300" dirty="0" smtClean="0"/>
              <a:t>Based on correlation between measurements and simulation, [1] proposes to extend Region 1 to an Inner 3</a:t>
            </a:r>
            <a:r>
              <a:rPr lang="en-GB" sz="2300" baseline="30000" dirty="0" smtClean="0"/>
              <a:t>rd</a:t>
            </a:r>
            <a:r>
              <a:rPr lang="en-GB" sz="2300" dirty="0" smtClean="0"/>
              <a:t> RB allocation triangle (cf. next slide)</a:t>
            </a:r>
          </a:p>
          <a:p>
            <a:pPr hangingPunct="0"/>
            <a:endParaRPr lang="en-GB" sz="2300" dirty="0" smtClean="0"/>
          </a:p>
          <a:p>
            <a:pPr marL="457200" lvl="1" indent="0">
              <a:buNone/>
            </a:pPr>
            <a:endParaRPr lang="pl-PL" sz="1900" dirty="0"/>
          </a:p>
        </p:txBody>
      </p:sp>
    </p:spTree>
    <p:extLst>
      <p:ext uri="{BB962C8B-B14F-4D97-AF65-F5344CB8AC3E}">
        <p14:creationId xmlns:p14="http://schemas.microsoft.com/office/powerpoint/2010/main" val="104144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>
          <a:blip r:embed="rId2"/>
          <a:stretch>
            <a:fillRect/>
          </a:stretch>
        </p:blipFill>
        <p:spPr>
          <a:xfrm>
            <a:off x="6139689" y="4237517"/>
            <a:ext cx="3285870" cy="240712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08382" y="743332"/>
            <a:ext cx="11638788" cy="674369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Illustration of Region 1 extension proposal for 100MHz, SCS120kHz [1], QPSK case vs some examples of simulation results [3,4,5]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47419-AEB5-471E-BFDF-4346E1BAD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325"/>
            <a:ext cx="10515600" cy="57575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 (</a:t>
            </a:r>
            <a:r>
              <a:rPr lang="en-US" dirty="0"/>
              <a:t>2</a:t>
            </a:r>
            <a:r>
              <a:rPr lang="pl-PL" dirty="0" smtClean="0"/>
              <a:t>/</a:t>
            </a:r>
            <a:r>
              <a:rPr lang="en-US" dirty="0" smtClean="0"/>
              <a:t>3</a:t>
            </a:r>
            <a:r>
              <a:rPr lang="pl-PL" dirty="0" smtClean="0"/>
              <a:t>)</a:t>
            </a:r>
            <a:endParaRPr lang="pl-PL" dirty="0"/>
          </a:p>
        </p:txBody>
      </p: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991" y="1417701"/>
            <a:ext cx="3344735" cy="2658364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4"/>
          <a:stretch>
            <a:fillRect/>
          </a:stretch>
        </p:blipFill>
        <p:spPr>
          <a:xfrm>
            <a:off x="9356726" y="1638347"/>
            <a:ext cx="2764472" cy="221707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682" y="1417701"/>
            <a:ext cx="5880094" cy="5160401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1148080" y="2850949"/>
            <a:ext cx="113505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r>
              <a:rPr lang="en-US" dirty="0" smtClean="0"/>
              <a:t>Source [1]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7878455" y="2970643"/>
            <a:ext cx="113505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r>
              <a:rPr lang="en-US" dirty="0" smtClean="0"/>
              <a:t>Source [3]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0586784" y="1824840"/>
            <a:ext cx="113505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r>
              <a:rPr lang="en-US" dirty="0" smtClean="0"/>
              <a:t>Source [5]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521798" y="4494648"/>
            <a:ext cx="113505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r>
              <a:rPr lang="en-US" dirty="0" smtClean="0"/>
              <a:t>Source [4]</a:t>
            </a:r>
            <a:endParaRPr lang="en-US" dirty="0"/>
          </a:p>
        </p:txBody>
      </p:sp>
      <p:sp>
        <p:nvSpPr>
          <p:cNvPr id="3" name="Isosceles Triangle 2"/>
          <p:cNvSpPr/>
          <p:nvPr/>
        </p:nvSpPr>
        <p:spPr>
          <a:xfrm>
            <a:off x="6519672" y="2665283"/>
            <a:ext cx="1026351" cy="7406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2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47419-AEB5-471E-BFDF-4346E1BAD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325"/>
            <a:ext cx="10515600" cy="57575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 (</a:t>
            </a:r>
            <a:r>
              <a:rPr lang="en-US" dirty="0"/>
              <a:t>3</a:t>
            </a:r>
            <a:r>
              <a:rPr lang="pl-PL" dirty="0" smtClean="0"/>
              <a:t>/</a:t>
            </a:r>
            <a:r>
              <a:rPr lang="en-US" dirty="0" smtClean="0"/>
              <a:t>3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3316" y="1051560"/>
            <a:ext cx="11263884" cy="51562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During RAN4#92, question was raised on the potential impact of Counter-IM3 (C-IM3) products,</a:t>
            </a:r>
          </a:p>
          <a:p>
            <a:r>
              <a:rPr lang="en-US" sz="2400" dirty="0" smtClean="0"/>
              <a:t>Since RAN4 has not agreed on a C-IM3 value for FR2, this document summarizes a way forward on a set of RF impairments for FR2 measurements/simulations and a proposal to extend Region 1.</a:t>
            </a:r>
            <a:endParaRPr lang="en-US" sz="20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1721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47419-AEB5-471E-BFDF-4346E1BAD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496" y="42863"/>
            <a:ext cx="10515600" cy="652082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</a:t>
            </a:r>
            <a:r>
              <a:rPr lang="en-US" dirty="0" smtClean="0"/>
              <a:t>(1/2): </a:t>
            </a:r>
            <a:r>
              <a:rPr lang="en-US" dirty="0"/>
              <a:t>Analysis assumption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33604" y="1348104"/>
            <a:ext cx="12027916" cy="4879975"/>
          </a:xfrm>
        </p:spPr>
        <p:txBody>
          <a:bodyPr>
            <a:normAutofit/>
          </a:bodyPr>
          <a:lstStyle/>
          <a:p>
            <a:r>
              <a:rPr lang="en-US" b="1" dirty="0"/>
              <a:t>Agreement 1</a:t>
            </a:r>
            <a:r>
              <a:rPr lang="en-US" dirty="0" smtClean="0"/>
              <a:t>: </a:t>
            </a:r>
            <a:r>
              <a:rPr lang="en-US" b="1" dirty="0" smtClean="0"/>
              <a:t>Analysis assumptions </a:t>
            </a:r>
            <a:r>
              <a:rPr lang="en-US" b="1" dirty="0"/>
              <a:t>for FR2 Power Class 3 </a:t>
            </a:r>
            <a:r>
              <a:rPr lang="en-US" b="1" dirty="0" smtClean="0"/>
              <a:t>UE MPR evaluation</a:t>
            </a: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/>
              <a:t>Companies are encouraged to evaluate the impact of removing IBE as gating factor to enable power boosting concept [6]. 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7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912170"/>
              </p:ext>
            </p:extLst>
          </p:nvPr>
        </p:nvGraphicFramePr>
        <p:xfrm>
          <a:off x="1512039" y="2134698"/>
          <a:ext cx="9143538" cy="1920240"/>
        </p:xfrm>
        <a:graphic>
          <a:graphicData uri="http://schemas.openxmlformats.org/drawingml/2006/table">
            <a:tbl>
              <a:tblPr firstRow="1" firstCol="1" bandRow="1"/>
              <a:tblGrid>
                <a:gridCol w="21849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62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3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48743">
                  <a:extLst>
                    <a:ext uri="{9D8B030D-6E8A-4147-A177-3AD203B41FA5}">
                      <a16:colId xmlns:a16="http://schemas.microsoft.com/office/drawing/2014/main" val="2512628116"/>
                    </a:ext>
                  </a:extLst>
                </a:gridCol>
              </a:tblGrid>
              <a:tr h="450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Parameter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Value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Unit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Note</a:t>
                      </a:r>
                      <a:endParaRPr lang="en-US" sz="1400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Cell Bandwidth operation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&lt;= 200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MHz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</a:rPr>
                        <a:t>SCS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kHz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60kHz SCS not precluded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0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Waveforms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DFT-S-OFDM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1997390"/>
                  </a:ext>
                </a:extLst>
              </a:tr>
              <a:tr h="450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Modulation scheme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Pi/2 BPSK,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QPSK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US" sz="1400" strike="sngStrike" baseline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3716816"/>
                  </a:ext>
                </a:extLst>
              </a:tr>
              <a:tr h="432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</a:rPr>
                        <a:t>Carrier Leakage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dBc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Output power &gt; 0 </a:t>
                      </a:r>
                      <a:r>
                        <a:rPr lang="en-GB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dBm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1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2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strike="noStrike" baseline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IQ Image</a:t>
                      </a:r>
                      <a:endParaRPr lang="en-US" sz="1400" strike="noStrike" baseline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strike="noStrike" baseline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-25</a:t>
                      </a:r>
                      <a:endParaRPr lang="en-US" sz="1400" strike="noStrike" baseline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strike="noStrike" baseline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dB</a:t>
                      </a:r>
                      <a:endParaRPr lang="en-US" sz="1400" strike="noStrike" baseline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strike="noStrike" baseline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Output power &gt; 10 </a:t>
                      </a:r>
                      <a:r>
                        <a:rPr lang="en-US" sz="1400" strike="noStrike" baseline="0" dirty="0" err="1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dBm</a:t>
                      </a:r>
                      <a:endParaRPr lang="en-US" sz="1400" strike="noStrike" baseline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00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</a:rPr>
                        <a:t>Counter-IM3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</a:rPr>
                        <a:t>[n-a]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PMingLiU" panose="02020500000000000000" pitchFamily="18" charset="-120"/>
                        </a:rPr>
                        <a:t>dBc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strike="noStrike" baseline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Companies are invited to evaluate potential impact on emission levels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42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47419-AEB5-471E-BFDF-4346E1BAD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360" y="24573"/>
            <a:ext cx="10515600" cy="670371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</a:t>
            </a:r>
            <a:r>
              <a:rPr lang="en-US" dirty="0" smtClean="0"/>
              <a:t>(2/2)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35280" y="647064"/>
            <a:ext cx="11615928" cy="6058536"/>
          </a:xfrm>
        </p:spPr>
        <p:txBody>
          <a:bodyPr>
            <a:normAutofit fontScale="62500" lnSpcReduction="20000"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3800" b="1" dirty="0" smtClean="0"/>
              <a:t>Agreement </a:t>
            </a:r>
            <a:r>
              <a:rPr lang="en-US" sz="3800" b="1" dirty="0"/>
              <a:t>2</a:t>
            </a:r>
            <a:r>
              <a:rPr lang="en-US" sz="3800" dirty="0"/>
              <a:t>: </a:t>
            </a:r>
            <a:r>
              <a:rPr lang="en-US" sz="3800" b="1" dirty="0" smtClean="0"/>
              <a:t>Evaluate through measurements and/or simulations, the validity of the following Region 1 extension proposal.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For </a:t>
            </a:r>
            <a:r>
              <a:rPr lang="en-US" dirty="0"/>
              <a:t>power class 3, </a:t>
            </a:r>
            <a:r>
              <a:rPr lang="en-US" dirty="0" err="1"/>
              <a:t>BWchannel</a:t>
            </a:r>
            <a:r>
              <a:rPr lang="en-US" dirty="0"/>
              <a:t> ≤ 200 MHz operation in FR2, MPR for contiguous allocations is defined </a:t>
            </a:r>
            <a:r>
              <a:rPr lang="en-US" dirty="0" smtClean="0"/>
              <a:t>as:</a:t>
            </a: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				MPR = max(MPR</a:t>
            </a:r>
            <a:r>
              <a:rPr lang="en-US" baseline="-25000" dirty="0" smtClean="0"/>
              <a:t>WT</a:t>
            </a:r>
            <a:r>
              <a:rPr lang="en-US" dirty="0" smtClean="0"/>
              <a:t>, </a:t>
            </a:r>
            <a:r>
              <a:rPr lang="en-US" dirty="0" err="1" smtClean="0"/>
              <a:t>MPR</a:t>
            </a:r>
            <a:r>
              <a:rPr lang="en-US" baseline="-25000" dirty="0" err="1" smtClean="0"/>
              <a:t>narrow</a:t>
            </a:r>
            <a:r>
              <a:rPr lang="en-US" dirty="0" smtClean="0"/>
              <a:t>) 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where,</a:t>
            </a:r>
          </a:p>
          <a:p>
            <a:pPr lvl="1">
              <a:lnSpc>
                <a:spcPct val="120000"/>
              </a:lnSpc>
              <a:spcAft>
                <a:spcPts val="600"/>
              </a:spcAft>
            </a:pPr>
            <a:r>
              <a:rPr lang="en-US" dirty="0" err="1" smtClean="0"/>
              <a:t>MPR</a:t>
            </a:r>
            <a:r>
              <a:rPr lang="en-US" baseline="-25000" dirty="0" err="1" smtClean="0"/>
              <a:t>narrow</a:t>
            </a:r>
            <a:r>
              <a:rPr lang="en-US" dirty="0" smtClean="0"/>
              <a:t> = 2.5 dB, when the allocated RB size is less than or equal to 1.44 MHz, and 0 ≤ </a:t>
            </a:r>
            <a:r>
              <a:rPr lang="en-US" dirty="0" err="1" smtClean="0"/>
              <a:t>RB</a:t>
            </a:r>
            <a:r>
              <a:rPr lang="en-US" baseline="-25000" dirty="0" err="1" smtClean="0"/>
              <a:t>start</a:t>
            </a:r>
            <a:r>
              <a:rPr lang="en-US" dirty="0" smtClean="0"/>
              <a:t> &lt; Ceil(1/3 NRB) or Ceil(2/3N</a:t>
            </a:r>
            <a:r>
              <a:rPr lang="en-US" baseline="-25000" dirty="0" smtClean="0"/>
              <a:t>RB</a:t>
            </a:r>
            <a:r>
              <a:rPr lang="en-US" dirty="0" smtClean="0"/>
              <a:t>) ≤ </a:t>
            </a:r>
            <a:r>
              <a:rPr lang="en-US" dirty="0" err="1" smtClean="0"/>
              <a:t>RB</a:t>
            </a:r>
            <a:r>
              <a:rPr lang="en-US" baseline="-25000" dirty="0" err="1" smtClean="0"/>
              <a:t>start</a:t>
            </a:r>
            <a:r>
              <a:rPr lang="en-US" dirty="0" smtClean="0"/>
              <a:t> ≤ N</a:t>
            </a:r>
            <a:r>
              <a:rPr lang="en-US" baseline="-25000" dirty="0" smtClean="0"/>
              <a:t>RB</a:t>
            </a:r>
            <a:r>
              <a:rPr lang="en-US" dirty="0" smtClean="0"/>
              <a:t>-L</a:t>
            </a:r>
            <a:r>
              <a:rPr lang="en-US" baseline="-25000" dirty="0" smtClean="0"/>
              <a:t>CRB</a:t>
            </a:r>
            <a:r>
              <a:rPr lang="en-US" dirty="0" smtClean="0"/>
              <a:t>, </a:t>
            </a:r>
            <a:r>
              <a:rPr lang="en-US" dirty="0"/>
              <a:t>otherwise </a:t>
            </a:r>
            <a:r>
              <a:rPr lang="en-US" dirty="0" err="1"/>
              <a:t>MPR</a:t>
            </a:r>
            <a:r>
              <a:rPr lang="en-US" baseline="-25000" dirty="0" err="1"/>
              <a:t>narrow</a:t>
            </a:r>
            <a:r>
              <a:rPr lang="en-US" dirty="0"/>
              <a:t> = 0</a:t>
            </a:r>
            <a:r>
              <a:rPr lang="en-US" dirty="0" smtClean="0"/>
              <a:t> dB when RB size is greater than 1.44MHz, where N</a:t>
            </a:r>
            <a:r>
              <a:rPr lang="en-US" baseline="-25000" dirty="0" smtClean="0"/>
              <a:t>RB</a:t>
            </a:r>
            <a:r>
              <a:rPr lang="en-US" dirty="0" smtClean="0"/>
              <a:t> is the maximum transmission bandwidth configuration defined in Table 5.3.2-1.</a:t>
            </a:r>
          </a:p>
          <a:p>
            <a:pPr lvl="1">
              <a:lnSpc>
                <a:spcPct val="120000"/>
              </a:lnSpc>
              <a:spcAft>
                <a:spcPts val="600"/>
              </a:spcAft>
            </a:pPr>
            <a:r>
              <a:rPr lang="en-US" dirty="0" smtClean="0"/>
              <a:t>MPR</a:t>
            </a:r>
            <a:r>
              <a:rPr lang="en-US" baseline="-25000" dirty="0" smtClean="0"/>
              <a:t>WT</a:t>
            </a:r>
            <a:r>
              <a:rPr lang="en-US" dirty="0" smtClean="0"/>
              <a:t> is the maximum power reduction due to modulation orders, transmission bandwidth configurations listed in Table 5.3.2-1, and waveform types. MPR</a:t>
            </a:r>
            <a:r>
              <a:rPr lang="en-US" baseline="-25000" dirty="0" smtClean="0"/>
              <a:t>WT</a:t>
            </a:r>
            <a:r>
              <a:rPr lang="en-US" dirty="0" smtClean="0"/>
              <a:t> is defined in Table 6.2.2.3-1 and Table 6.2.2.3-2.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Where the following parameters are defined to specify valid RB allocation ranges for RB allocations in Tables 6.2.2.3-1 and 6.2.2.3-2:</a:t>
            </a:r>
          </a:p>
          <a:p>
            <a:pPr lvl="1">
              <a:spcAft>
                <a:spcPts val="600"/>
              </a:spcAft>
            </a:pPr>
            <a:r>
              <a:rPr lang="en-US" dirty="0" err="1" smtClean="0"/>
              <a:t>RB</a:t>
            </a:r>
            <a:r>
              <a:rPr lang="en-US" baseline="-25000" dirty="0" err="1" smtClean="0"/>
              <a:t>Start,Low</a:t>
            </a:r>
            <a:r>
              <a:rPr lang="en-US" dirty="0" smtClean="0"/>
              <a:t> = max(1, L</a:t>
            </a:r>
            <a:r>
              <a:rPr lang="en-US" baseline="-25000" dirty="0" smtClean="0"/>
              <a:t>CRB</a:t>
            </a:r>
            <a:r>
              <a:rPr lang="en-US" dirty="0" smtClean="0"/>
              <a:t>), where max() indicates the largest value of all arguments.</a:t>
            </a:r>
          </a:p>
          <a:p>
            <a:pPr lvl="1">
              <a:spcAft>
                <a:spcPts val="600"/>
              </a:spcAft>
            </a:pPr>
            <a:r>
              <a:rPr lang="en-US" dirty="0" err="1" smtClean="0"/>
              <a:t>RB</a:t>
            </a:r>
            <a:r>
              <a:rPr lang="en-US" baseline="-25000" dirty="0" err="1" smtClean="0"/>
              <a:t>Start,High</a:t>
            </a:r>
            <a:r>
              <a:rPr lang="en-US" dirty="0" smtClean="0"/>
              <a:t> = N</a:t>
            </a:r>
            <a:r>
              <a:rPr lang="en-US" baseline="-25000" dirty="0" smtClean="0"/>
              <a:t>RB</a:t>
            </a:r>
            <a:r>
              <a:rPr lang="en-US" dirty="0" smtClean="0"/>
              <a:t> – </a:t>
            </a:r>
            <a:r>
              <a:rPr lang="en-US" dirty="0" err="1" smtClean="0"/>
              <a:t>RB</a:t>
            </a:r>
            <a:r>
              <a:rPr lang="en-US" baseline="-25000" dirty="0" err="1" smtClean="0"/>
              <a:t>Start,Low</a:t>
            </a:r>
            <a:r>
              <a:rPr lang="en-US" dirty="0" smtClean="0"/>
              <a:t> – L</a:t>
            </a:r>
            <a:r>
              <a:rPr lang="en-US" baseline="-25000" dirty="0" smtClean="0"/>
              <a:t>CRB,</a:t>
            </a:r>
          </a:p>
          <a:p>
            <a:pPr lvl="1">
              <a:spcAft>
                <a:spcPts val="600"/>
              </a:spcAft>
            </a:pPr>
            <a:endParaRPr lang="en-US" baseline="-25000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An RB allocation belonging to table 6.2.2.3-1 is a Region 1 inner RB allocation if:</a:t>
            </a:r>
          </a:p>
          <a:p>
            <a:pPr lvl="1">
              <a:spcAft>
                <a:spcPts val="600"/>
              </a:spcAft>
            </a:pPr>
            <a:r>
              <a:rPr lang="en-US" dirty="0" err="1" smtClean="0"/>
              <a:t>RB</a:t>
            </a:r>
            <a:r>
              <a:rPr lang="en-US" baseline="-25000" dirty="0" err="1" smtClean="0"/>
              <a:t>Start,Low</a:t>
            </a:r>
            <a:r>
              <a:rPr lang="en-US" dirty="0" smtClean="0"/>
              <a:t>  ≤  </a:t>
            </a:r>
            <a:r>
              <a:rPr lang="en-US" dirty="0" err="1" smtClean="0"/>
              <a:t>RB</a:t>
            </a:r>
            <a:r>
              <a:rPr lang="en-US" baseline="-25000" dirty="0" err="1" smtClean="0"/>
              <a:t>Start</a:t>
            </a:r>
            <a:r>
              <a:rPr lang="en-US" dirty="0" smtClean="0"/>
              <a:t>  ≤  </a:t>
            </a:r>
            <a:r>
              <a:rPr lang="en-US" dirty="0" err="1" smtClean="0"/>
              <a:t>RB</a:t>
            </a:r>
            <a:r>
              <a:rPr lang="en-US" baseline="-25000" dirty="0" err="1" smtClean="0"/>
              <a:t>Start,High</a:t>
            </a:r>
            <a:r>
              <a:rPr lang="en-US" dirty="0" smtClean="0"/>
              <a:t>, and L</a:t>
            </a:r>
            <a:r>
              <a:rPr lang="en-US" baseline="-25000" dirty="0" smtClean="0"/>
              <a:t>CRB</a:t>
            </a:r>
            <a:r>
              <a:rPr lang="en-US" dirty="0" smtClean="0"/>
              <a:t>  ≤  ceil(N</a:t>
            </a:r>
            <a:r>
              <a:rPr lang="en-US" baseline="-25000" dirty="0" smtClean="0"/>
              <a:t>RB</a:t>
            </a:r>
            <a:r>
              <a:rPr lang="en-US" dirty="0" smtClean="0"/>
              <a:t>/3), where ceil(x) is the smallest integer greater than or equal to x.</a:t>
            </a:r>
          </a:p>
          <a:p>
            <a:pPr lvl="1">
              <a:spcAft>
                <a:spcPts val="600"/>
              </a:spcAft>
            </a:pPr>
            <a:endParaRPr lang="en-US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en-US" dirty="0" smtClean="0"/>
              <a:t>An RB allocation is an Edge allocation if it is NOT a Region 1 inner allocation.</a:t>
            </a:r>
          </a:p>
        </p:txBody>
      </p:sp>
    </p:spTree>
    <p:extLst>
      <p:ext uri="{BB962C8B-B14F-4D97-AF65-F5344CB8AC3E}">
        <p14:creationId xmlns:p14="http://schemas.microsoft.com/office/powerpoint/2010/main" val="403093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254000"/>
            <a:ext cx="10515600" cy="694944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ja-JP" sz="2400" dirty="0"/>
          </a:p>
          <a:p>
            <a:pPr marL="0" indent="0">
              <a:buNone/>
            </a:pPr>
            <a:r>
              <a:rPr lang="en-US" sz="1400" dirty="0" smtClean="0"/>
              <a:t>[1]</a:t>
            </a:r>
            <a:r>
              <a:rPr lang="en-US" sz="1400" dirty="0"/>
              <a:t>	R4-1909945	Inner RB Allocations Region 1 Extension for Power Class 3 Operation in FR2</a:t>
            </a:r>
            <a:r>
              <a:rPr lang="pl-PL" sz="1400" dirty="0" smtClean="0"/>
              <a:t>,</a:t>
            </a:r>
            <a:r>
              <a:rPr lang="en-US" sz="1400" dirty="0"/>
              <a:t> R4 #</a:t>
            </a:r>
            <a:r>
              <a:rPr lang="en-US" sz="1400" dirty="0" smtClean="0"/>
              <a:t>92, </a:t>
            </a:r>
            <a:r>
              <a:rPr lang="pl-PL" sz="1400" dirty="0" smtClean="0"/>
              <a:t>Skyworks </a:t>
            </a:r>
            <a:r>
              <a:rPr lang="pl-PL" sz="1400" dirty="0"/>
              <a:t>Solutions Inc</a:t>
            </a:r>
            <a:r>
              <a:rPr lang="pl-PL" sz="1400" dirty="0" smtClean="0"/>
              <a:t>.</a:t>
            </a:r>
            <a:endParaRPr lang="pl-PL" sz="1400" dirty="0"/>
          </a:p>
          <a:p>
            <a:pPr marL="0" indent="0">
              <a:buNone/>
            </a:pPr>
            <a:r>
              <a:rPr lang="en-US" sz="1400" dirty="0" smtClean="0"/>
              <a:t>[2]	</a:t>
            </a:r>
            <a:r>
              <a:rPr lang="pl-PL" sz="1400" dirty="0"/>
              <a:t>R4-1907163	</a:t>
            </a:r>
            <a:r>
              <a:rPr lang="en-US" sz="1400" dirty="0"/>
              <a:t>FR2 PC3 MPR PA Measurements for DFT-S-OFDM and CP-OFDM for Rel-16</a:t>
            </a:r>
            <a:r>
              <a:rPr lang="pl-PL" sz="1400" dirty="0"/>
              <a:t>, </a:t>
            </a:r>
            <a:r>
              <a:rPr lang="en-US" sz="1400" dirty="0" smtClean="0"/>
              <a:t>R4 #91, </a:t>
            </a:r>
            <a:r>
              <a:rPr lang="pl-PL" sz="1400" dirty="0" smtClean="0"/>
              <a:t>Skyworks </a:t>
            </a:r>
            <a:r>
              <a:rPr lang="pl-PL" sz="1400" dirty="0"/>
              <a:t>Solutions Inc</a:t>
            </a:r>
            <a:r>
              <a:rPr lang="pl-PL" sz="1400" dirty="0" smtClean="0"/>
              <a:t>.</a:t>
            </a:r>
            <a:endParaRPr lang="pl-PL" sz="1400" dirty="0"/>
          </a:p>
          <a:p>
            <a:pPr marL="0" indent="0">
              <a:buNone/>
            </a:pPr>
            <a:r>
              <a:rPr lang="en-US" sz="1400" dirty="0" smtClean="0"/>
              <a:t>[3]</a:t>
            </a:r>
            <a:r>
              <a:rPr lang="en-US" sz="1400" dirty="0"/>
              <a:t>	R4-1903524 FR2 MPR due to OBW, R4 #90 </a:t>
            </a:r>
            <a:r>
              <a:rPr lang="en-US" sz="1400" dirty="0" err="1"/>
              <a:t>bis</a:t>
            </a:r>
            <a:r>
              <a:rPr lang="en-US" sz="1400" dirty="0"/>
              <a:t> Xi’an China, Nokia, Nokia Shanghai Bell </a:t>
            </a:r>
            <a:r>
              <a:rPr lang="en-US" sz="1400" dirty="0" smtClean="0"/>
              <a:t>.</a:t>
            </a:r>
          </a:p>
          <a:p>
            <a:pPr marL="0" indent="0">
              <a:buNone/>
            </a:pPr>
            <a:r>
              <a:rPr lang="en-US" sz="1400" dirty="0" smtClean="0"/>
              <a:t>[4]</a:t>
            </a:r>
            <a:r>
              <a:rPr lang="en-US" sz="1400" dirty="0"/>
              <a:t>	R4-1902848 On FR2 PC1 MPR and OBW, R4 #90 </a:t>
            </a:r>
            <a:r>
              <a:rPr lang="en-US" sz="1400" dirty="0" err="1"/>
              <a:t>bis</a:t>
            </a:r>
            <a:r>
              <a:rPr lang="en-US" sz="1400" dirty="0"/>
              <a:t> Xi’an China, Qualcomm.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[5]</a:t>
            </a:r>
            <a:r>
              <a:rPr lang="en-US" sz="1400" dirty="0"/>
              <a:t>	R4-1902930 On PC1 MPR and CA MPR, R4 #90 </a:t>
            </a:r>
            <a:r>
              <a:rPr lang="en-US" sz="1400" dirty="0" err="1"/>
              <a:t>bis</a:t>
            </a:r>
            <a:r>
              <a:rPr lang="en-US" sz="1400" dirty="0"/>
              <a:t> Xi’an China, Intel.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[6]</a:t>
            </a:r>
            <a:r>
              <a:rPr lang="en-US" sz="1400" dirty="0"/>
              <a:t>	R4-1909927	Power Boost and IBE in </a:t>
            </a:r>
            <a:r>
              <a:rPr lang="en-US" sz="1400" dirty="0" smtClean="0"/>
              <a:t>FR2, R4 #</a:t>
            </a:r>
            <a:r>
              <a:rPr lang="en-US" sz="1400" dirty="0"/>
              <a:t>92 Ljubljana, </a:t>
            </a:r>
            <a:r>
              <a:rPr lang="en-US" sz="1400" dirty="0" smtClean="0"/>
              <a:t>Slovenia, Qualcomm.</a:t>
            </a:r>
            <a:endParaRPr lang="pl-PL" sz="1900" dirty="0"/>
          </a:p>
        </p:txBody>
      </p:sp>
    </p:spTree>
    <p:extLst>
      <p:ext uri="{BB962C8B-B14F-4D97-AF65-F5344CB8AC3E}">
        <p14:creationId xmlns:p14="http://schemas.microsoft.com/office/powerpoint/2010/main" val="46953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5C270EF7-6446-4222-83FE-19C919AB7A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6B7B9B-35F3-49D9-AECF-B9C4C53FB3F5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89a48c40-3d93-469d-b9d4-51d7ced6a166"/>
    <ds:schemaRef ds:uri="dca1a702-c131-4c0a-94d3-ca02808a59d1"/>
    <ds:schemaRef ds:uri="71c5aaf6-e6ce-465b-b873-5148d2a4c10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BBD5152-AD6E-4E69-B87F-114FF98E25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78CAA9D9-2432-4DB0-9ABC-23205DA36440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DDE10E4F-91F9-49F2-B459-9A1F93973B5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2317</TotalTime>
  <Words>446</Words>
  <Application>Microsoft Office PowerPoint</Application>
  <PresentationFormat>Widescreen</PresentationFormat>
  <Paragraphs>105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游ゴシック</vt:lpstr>
      <vt:lpstr>游ゴシック Light</vt:lpstr>
      <vt:lpstr>Arial</vt:lpstr>
      <vt:lpstr>Calibri</vt:lpstr>
      <vt:lpstr>Calibri Light</vt:lpstr>
      <vt:lpstr>PMingLiU</vt:lpstr>
      <vt:lpstr>Times New Roman</vt:lpstr>
      <vt:lpstr>Office Theme</vt:lpstr>
      <vt:lpstr>WF on Region 1 Extension for Power Class 3 Operation in FR2</vt:lpstr>
      <vt:lpstr>Background (1/3)</vt:lpstr>
      <vt:lpstr>Background (2/3)</vt:lpstr>
      <vt:lpstr>Background (3/3)</vt:lpstr>
      <vt:lpstr>Way forward (1/2): Analysis assumption </vt:lpstr>
      <vt:lpstr>Way forward (2/2)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Laurent Noel</dc:creator>
  <cp:lastModifiedBy>Laurent Noel</cp:lastModifiedBy>
  <cp:revision>71</cp:revision>
  <dcterms:created xsi:type="dcterms:W3CDTF">2018-08-21T06:09:04Z</dcterms:created>
  <dcterms:modified xsi:type="dcterms:W3CDTF">2019-08-29T10:45:19Z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</Properties>
</file>