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en-US" dirty="0" smtClean="0"/>
              <a:t>on EN-DC power class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R4-1910252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WF agreed in RAN4 before on EN-DC power class [1].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89179"/>
              </p:ext>
            </p:extLst>
          </p:nvPr>
        </p:nvGraphicFramePr>
        <p:xfrm>
          <a:off x="1643271" y="2560119"/>
          <a:ext cx="760509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1273"/>
                <a:gridCol w="1901273"/>
                <a:gridCol w="1901273"/>
                <a:gridCol w="190127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Option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EN-DC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LTE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NR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PCX (&gt;PC2)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563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For EN-DC band combination, only E-UTRA CA power class capability is reported together with the band combination power class capability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2242930" y="3000059"/>
            <a:ext cx="779062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BandCombinationList-v1540 ::=       SEQUENCE (SIZE (1..maxBandComb)) OF BandCombination-v1540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BandCombination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::=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bandList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(1..maxSimultaneousBands))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BandParameters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featureSetCombination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FeatureSetCombinationId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ca-</a:t>
            </a:r>
            <a:r>
              <a:rPr lang="en-GB" altLang="zh-CN" sz="1000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ParametersEUTRA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CA-</a:t>
            </a:r>
            <a:r>
              <a:rPr lang="en-GB" altLang="zh-CN" sz="1000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ParametersEUTRA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ca-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ParametersNR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CA-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ParametersNR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mrdc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-Parameters                     MRDC-Parameters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supportedBandwidthCombinationSet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(1..32))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powerClass-v1530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ENUMERATED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{pc2}    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endParaRPr lang="zh-CN" altLang="zh-CN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12543"/>
            <a:ext cx="10515600" cy="4351338"/>
          </a:xfrm>
        </p:spPr>
        <p:txBody>
          <a:bodyPr/>
          <a:lstStyle/>
          <a:p>
            <a:pPr hangingPunct="0"/>
            <a:r>
              <a:rPr lang="en-GB" altLang="zh-CN" dirty="0" smtClean="0"/>
              <a:t>Clear </a:t>
            </a:r>
            <a:r>
              <a:rPr lang="en-GB" altLang="zh-CN" dirty="0"/>
              <a:t>indication of power classes for EN-DC and corresponding </a:t>
            </a:r>
            <a:r>
              <a:rPr lang="en-GB" altLang="zh-CN" dirty="0" smtClean="0"/>
              <a:t>E-UTRA </a:t>
            </a:r>
            <a:r>
              <a:rPr lang="en-GB" altLang="zh-CN" dirty="0"/>
              <a:t>and NR bands should be specified in RAN4 Rel-15 specification</a:t>
            </a:r>
            <a:r>
              <a:rPr lang="en-GB" altLang="zh-CN" dirty="0" smtClean="0"/>
              <a:t>.</a:t>
            </a:r>
          </a:p>
          <a:p>
            <a:pPr lvl="1" hangingPunct="0"/>
            <a:r>
              <a:rPr lang="en-GB" altLang="zh-CN" dirty="0" smtClean="0"/>
              <a:t>If LTE or NR has more than one band, the power class for E-UTRA or NR represents CA power class</a:t>
            </a:r>
          </a:p>
          <a:p>
            <a:pPr hangingPunct="0"/>
            <a:endParaRPr lang="zh-CN" altLang="zh-CN" dirty="0"/>
          </a:p>
          <a:p>
            <a:pPr hangingPunct="0"/>
            <a:r>
              <a:rPr lang="en-GB" altLang="zh-CN" dirty="0" smtClean="0"/>
              <a:t>Send </a:t>
            </a:r>
            <a:r>
              <a:rPr lang="en-GB" altLang="zh-CN" dirty="0"/>
              <a:t>an LS to RAN2 of the agreement on EN-DC power class and ask RAN2 to introduce new per </a:t>
            </a:r>
            <a:r>
              <a:rPr lang="en-GB" altLang="zh-CN" dirty="0" smtClean="0"/>
              <a:t>band/CA </a:t>
            </a:r>
            <a:r>
              <a:rPr lang="en-GB" altLang="zh-CN" dirty="0"/>
              <a:t>power class capability under EN-DC band combinations</a:t>
            </a:r>
            <a:r>
              <a:rPr lang="en-GB" altLang="zh-CN" dirty="0" smtClean="0"/>
              <a:t>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351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Supported EN-DC power classes from Rel-15 are listed as below.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47000"/>
              </p:ext>
            </p:extLst>
          </p:nvPr>
        </p:nvGraphicFramePr>
        <p:xfrm>
          <a:off x="2388705" y="2793690"/>
          <a:ext cx="6581360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340"/>
                <a:gridCol w="1645340"/>
                <a:gridCol w="1645340"/>
                <a:gridCol w="164534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Option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EN-DC power class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LTE power class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NR Power class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332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CN" dirty="0" smtClean="0"/>
              <a:t>[1] R4-1803373</a:t>
            </a:r>
            <a:r>
              <a:rPr lang="en-GB" altLang="zh-CN" dirty="0"/>
              <a:t>, WF on Power </a:t>
            </a:r>
            <a:r>
              <a:rPr lang="en-GB" altLang="zh-CN" dirty="0" smtClean="0"/>
              <a:t>Class </a:t>
            </a:r>
            <a:r>
              <a:rPr lang="en-GB" altLang="zh-CN" dirty="0"/>
              <a:t>EN-DC, </a:t>
            </a:r>
            <a:r>
              <a:rPr lang="en-GB" altLang="zh-CN" dirty="0" smtClean="0"/>
              <a:t>Qualcomm</a:t>
            </a:r>
          </a:p>
          <a:p>
            <a:pPr marL="0" indent="0">
              <a:buNone/>
            </a:pPr>
            <a:r>
              <a:rPr lang="en-GB" altLang="zh-CN" dirty="0" smtClean="0"/>
              <a:t>[2] R4-1909911, On EN-DC power class, 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604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</TotalTime>
  <Words>238</Words>
  <Application>Microsoft Office PowerPoint</Application>
  <PresentationFormat>宽屏</PresentationFormat>
  <Paragraphs>88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Courier New</vt:lpstr>
      <vt:lpstr>Times New Roman</vt:lpstr>
      <vt:lpstr>Office Theme</vt:lpstr>
      <vt:lpstr>WF on EN-DC power class</vt:lpstr>
      <vt:lpstr>Background</vt:lpstr>
      <vt:lpstr>Background</vt:lpstr>
      <vt:lpstr>WF</vt:lpstr>
      <vt:lpstr>WF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Huawei</cp:lastModifiedBy>
  <cp:revision>38</cp:revision>
  <dcterms:created xsi:type="dcterms:W3CDTF">2018-08-21T06:09:04Z</dcterms:created>
  <dcterms:modified xsi:type="dcterms:W3CDTF">2019-08-29T15:06:56Z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(2)449JIwsf9Jabgfaib4xblWyaOtBa9SF5DSxz5PuoYiBZ4P190P5/s8T5QTKGYMTxytopBdfr
de1Y90479UvbUXzMHKJ1Mposp5rrJw2sOsYZvpnhcpbAACZhLd24n9zqy86/Kmbmxnmp8UCi
3TVlCX0tydU9SxUskCb6EPZV4gjEnEK3PaFwsDE1zFIPg0Pcpe1hdu1IooAzZ7RoCFhc9IUd
zmMaMLzbPdy6mWZdEU</vt:lpwstr>
  </property>
  <property fmtid="{D5CDD505-2E9C-101B-9397-08002B2CF9AE}" pid="3" name="_2015_ms_pID_7253431">
    <vt:lpwstr>knKz/9bE3+uE+vOsSJyUWx7MwaltN6SkhMza6C93Jb2MfgcEqIhhI+
jfO6KA7HY49VtSwSOA508UzOmcq2YMH+BjGfprIzA1eAtTFuA1k5FZ91zsPCmuQPS54cvcKL
p9Eohq05pG3vhShztUPWYM0eL+8tbaF832EJ/e5JJM24FKvE79D29PquqtCmH7fruz509Sis
8IcYkzSP1URcWhxt</vt:lpwstr>
  </property>
</Properties>
</file>