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4" r:id="rId4"/>
    <p:sldId id="260" r:id="rId5"/>
    <p:sldId id="265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7DAF3C-B79B-42A1-9764-AB7486127594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5711A-F981-42C4-988F-B38E1BBBB1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088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C+T310 &lt; F</a:t>
            </a:r>
          </a:p>
          <a:p>
            <a:r>
              <a:rPr lang="en-US" altLang="zh-CN" smtClean="0"/>
              <a:t>B+OOS +T310 &lt; E+D1</a:t>
            </a:r>
          </a:p>
          <a:p>
            <a:r>
              <a:rPr lang="en-US" altLang="zh-CN" smtClean="0"/>
              <a:t>OOS + T310 &lt; T3 +</a:t>
            </a:r>
            <a:r>
              <a:rPr lang="en-US" altLang="zh-CN" baseline="0" smtClean="0"/>
              <a:t> T4 +D1</a:t>
            </a:r>
          </a:p>
          <a:p>
            <a:r>
              <a:rPr lang="en-US" altLang="zh-CN" baseline="0" smtClean="0"/>
              <a:t>D1 &gt; T310 + OOS –T3 –T4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5711A-F981-42C4-988F-B38E1BBBB1C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9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#92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Ljubljana, SI, 26th – 30th August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Nokia, Nokia Shanghai Bell, Samsung, Intel</a:t>
            </a:r>
            <a:r>
              <a:rPr lang="en-US" altLang="zh-CN" smtClean="0">
                <a:solidFill>
                  <a:schemeClr val="tx1"/>
                </a:solidFill>
              </a:rPr>
              <a:t>, Qualcomm, NTT DOCOMO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 smtClean="0">
                <a:latin typeface="Calibri" panose="020F0502020204030204" pitchFamily="34" charset="0"/>
              </a:rPr>
              <a:t>WF on RLM </a:t>
            </a:r>
            <a:r>
              <a:rPr lang="en-US" altLang="zh-CN" sz="4000" dirty="0" smtClean="0">
                <a:latin typeface="Calibri" panose="020F0502020204030204" pitchFamily="34" charset="0"/>
              </a:rPr>
              <a:t>test </a:t>
            </a:r>
            <a:r>
              <a:rPr lang="en-US" altLang="zh-CN" sz="4000" dirty="0" smtClean="0">
                <a:latin typeface="Calibri" panose="020F0502020204030204" pitchFamily="34" charset="0"/>
              </a:rPr>
              <a:t>setup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R4-1910104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Restrictions in T1-T3 in OOS tests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6872"/>
          </a:xfrm>
        </p:spPr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For OOS tests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T2 &gt; OOS evaluation period (80ms margin)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D1 = OOS evaluation period + 40ms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T3 &gt; </a:t>
            </a:r>
            <a:r>
              <a:rPr lang="en-US" altLang="zh-CN" sz="1600" dirty="0">
                <a:solidFill>
                  <a:prstClr val="black"/>
                </a:solidFill>
              </a:rPr>
              <a:t>D1 (40ms margin)</a:t>
            </a:r>
          </a:p>
          <a:p>
            <a:pPr lvl="1" eaLnBrk="1" hangingPunct="1"/>
            <a:r>
              <a:rPr lang="en-US" altLang="zh-CN" sz="1600" dirty="0">
                <a:solidFill>
                  <a:prstClr val="black"/>
                </a:solidFill>
              </a:rPr>
              <a:t>T310 = </a:t>
            </a:r>
            <a:r>
              <a:rPr lang="en-US" altLang="zh-CN" sz="1600" dirty="0" smtClean="0">
                <a:solidFill>
                  <a:prstClr val="black"/>
                </a:solidFill>
              </a:rPr>
              <a:t>0 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3212976"/>
            <a:ext cx="5677143" cy="334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13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Restrictions in T1-T5 and T310 in IS tests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6872"/>
          </a:xfrm>
        </p:spPr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For IS tests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T3 &gt; OOS evaluation period (40ms margin)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T310 &gt; T3 + T4 + IS evaluation period</a:t>
            </a:r>
          </a:p>
          <a:p>
            <a:pPr lvl="1" eaLnBrk="1" hangingPunct="1"/>
            <a:r>
              <a:rPr lang="en-US" altLang="zh-CN" sz="1600" dirty="0"/>
              <a:t>D1 &gt; T310 </a:t>
            </a:r>
            <a:r>
              <a:rPr lang="en-US" altLang="zh-CN" sz="1600" dirty="0" smtClean="0"/>
              <a:t>–</a:t>
            </a:r>
            <a:r>
              <a:rPr lang="en-US" altLang="zh-CN" sz="1600" dirty="0"/>
              <a:t>T3 –</a:t>
            </a:r>
            <a:r>
              <a:rPr lang="en-US" altLang="zh-CN" sz="1600" dirty="0" smtClean="0"/>
              <a:t>T4 + OOS evaluation period + 40ms (40ms margin)</a:t>
            </a:r>
            <a:endParaRPr lang="zh-CN" altLang="en-US" sz="1600" dirty="0"/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T5 &gt; D1 (40ms margin)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T1, T2 and T4 can be small (200ms)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lvl="1"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843" y="3439459"/>
            <a:ext cx="6078314" cy="341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1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evaluation period for SSB RLM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635" y="4077073"/>
            <a:ext cx="8229600" cy="2160240"/>
          </a:xfrm>
        </p:spPr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For A.4.5.1.3, 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Current DRX configuration is DRX.4 which is for LTE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Propose to change to DRX.3 (40ms DRX cycle)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For A.5.5.1.4, 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Current </a:t>
            </a:r>
            <a:r>
              <a:rPr lang="en-US" altLang="zh-CN" sz="1600" dirty="0">
                <a:solidFill>
                  <a:prstClr val="black"/>
                </a:solidFill>
              </a:rPr>
              <a:t>DRX configuration is </a:t>
            </a:r>
            <a:r>
              <a:rPr lang="en-US" altLang="zh-CN" sz="1600" dirty="0" smtClean="0">
                <a:solidFill>
                  <a:prstClr val="black"/>
                </a:solidFill>
              </a:rPr>
              <a:t>DRX.3 with which T310 and D1 satisfying restrictions in Page 2 cannot be found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Propose to define a new DRX configuration with 20ms DRX cycle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lvl="1" eaLnBrk="1" hangingPunct="1"/>
            <a:endParaRPr lang="en-US" altLang="zh-CN" sz="1600" dirty="0">
              <a:solidFill>
                <a:prstClr val="black"/>
              </a:solidFill>
            </a:endParaRPr>
          </a:p>
          <a:p>
            <a:pPr lvl="1" eaLnBrk="1" hangingPunct="1"/>
            <a:endParaRPr lang="en-US" altLang="zh-CN" sz="1600" dirty="0" smtClean="0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8686800" cy="249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evaluation period for CSI-RS RLM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3789040"/>
            <a:ext cx="8229600" cy="2664296"/>
          </a:xfrm>
        </p:spPr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For all tests RLM-RS is resource #4 in the TRS resource set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Check if current TRS configuration in A.3 can be used for RLM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For FR1, UE is configured with one CORESET, and one TRS resource set which is QCL-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ed</a:t>
            </a:r>
            <a:r>
              <a:rPr lang="en-US" altLang="zh-CN" sz="1600" dirty="0" smtClean="0">
                <a:solidFill>
                  <a:prstClr val="black"/>
                </a:solidFill>
              </a:rPr>
              <a:t> to the CORESET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For FR2, UE is configured with two CORESETs, and two TRS resource sets and each is QCL-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ed</a:t>
            </a:r>
            <a:r>
              <a:rPr lang="en-US" altLang="zh-CN" sz="1600" dirty="0" smtClean="0">
                <a:solidFill>
                  <a:prstClr val="black"/>
                </a:solidFill>
              </a:rPr>
              <a:t> to one CORESET. 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For </a:t>
            </a:r>
            <a:r>
              <a:rPr lang="en-US" altLang="zh-CN" sz="2000" dirty="0" smtClean="0"/>
              <a:t>A.4.5.1.7, 4.5.1.8, 5.5.1.7, 5.5.1.8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Current DRX configuration is DRX.7 (640ms DRX cycle) which leads to very long test time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Propose to change to DRX.3 (40ms DRX cycle) following FR2 setup</a:t>
            </a:r>
          </a:p>
          <a:p>
            <a:pPr lvl="1" eaLnBrk="1" hangingPunct="1"/>
            <a:r>
              <a:rPr lang="en-US" altLang="zh-CN" sz="1600" dirty="0"/>
              <a:t>Propose to add TCI state for CORESET in FR1 RLM </a:t>
            </a:r>
            <a:r>
              <a:rPr lang="en-US" altLang="zh-CN" sz="1600" dirty="0" smtClean="0"/>
              <a:t>tests</a:t>
            </a:r>
          </a:p>
          <a:p>
            <a:pPr lvl="1" eaLnBrk="1" hangingPunct="1"/>
            <a:endParaRPr lang="en-US" altLang="zh-CN" sz="1600" dirty="0">
              <a:solidFill>
                <a:prstClr val="black"/>
              </a:solidFill>
            </a:endParaRPr>
          </a:p>
          <a:p>
            <a:pPr lvl="1" eaLnBrk="1" hangingPunct="1"/>
            <a:endParaRPr lang="en-US" altLang="zh-CN" sz="1600" dirty="0" smtClean="0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49" y="1340768"/>
            <a:ext cx="8638302" cy="216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03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</TotalTime>
  <Words>340</Words>
  <Application>Microsoft Office PowerPoint</Application>
  <PresentationFormat>全屏显示(4:3)</PresentationFormat>
  <Paragraphs>39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Office 主题</vt:lpstr>
      <vt:lpstr>3GPP TSG-RAN WG4 Meeting #92 Ljubljana, SI, 26th – 30th August 2019</vt:lpstr>
      <vt:lpstr>Restrictions in T1-T3 in OOS tests</vt:lpstr>
      <vt:lpstr>Restrictions in T1-T5 and T310 in IS tests</vt:lpstr>
      <vt:lpstr>evaluation period for SSB RLM</vt:lpstr>
      <vt:lpstr>evaluation period for CSI-RS RLM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Huawei_R4_92</cp:lastModifiedBy>
  <cp:revision>128</cp:revision>
  <dcterms:created xsi:type="dcterms:W3CDTF">2016-01-12T08:39:50Z</dcterms:created>
  <dcterms:modified xsi:type="dcterms:W3CDTF">2019-08-29T08:18:20Z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(3)YL7aa0V1Yp/njsUTQ+8ucROMbOG5Kn/yZaA+opZ6n8ECZXw/ISsY3Ys9qdb8wQKqF+SPX8q7
ldiCSru6YUNfKAYswh6+ECKDr1/aeXp2LUo1oU30Ggh7oeIl26XXH777Zkov38UXlWXM3Cyd
tquwD4nCsQpqj/7ev9Y4CN7kNIqAiUnXLNorlwK32vr/Lbg5VHFogvcRn1gRfSyRByMv9rO/
8Qd+hZW+Mlr8hXLBqo</vt:lpwstr>
  </property>
  <property fmtid="{D5CDD505-2E9C-101B-9397-08002B2CF9AE}" pid="3" name="_2015_ms_pID_7253431">
    <vt:lpwstr>XKbjnT6xbJupbTRlYPqHQUyyETiySovk9S43D08HYrtOuxNiqnslup
q6zo28xEP5NI33Q+Y3Br2jq4f+7UuSYEg9l8/EanqcoIZCEVQSVI4+bVesuulAvUxbr6rd84
yt36QgKfMcAWAwJWGdY28Hs9GFfwrPuUPXNZ8gN6aaUg04y0lJ1tizYsbGPAK2GcC8dWtP8q
9PWupnZpwyMSzIc636zv0q2yAvxlUfLAwFQL</vt:lpwstr>
  </property>
  <property fmtid="{D5CDD505-2E9C-101B-9397-08002B2CF9AE}" pid="4" name="_2015_ms_pID_7253432">
    <vt:lpwstr>c1K35R83HpxTFTLs4ha7tQxLgVSr6zqsSmEc
StuOaBZx23aWVH7a8xcRG3yL8ImqE6KPfLMXcyCzPQHRAR05R9Q=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1556886907</vt:lpwstr>
  </property>
</Properties>
</file>