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97" d="100"/>
          <a:sy n="97" d="100"/>
        </p:scale>
        <p:origin x="1046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29.08.2019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8/29/2019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419100" y="2130425"/>
            <a:ext cx="82677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UE demodulation requirements with power imbalance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NTT DOCOMO,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01045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</a:t>
            </a:r>
            <a:r>
              <a:rPr lang="ru-RU" altLang="zh-CN" sz="1800" b="1" dirty="0"/>
              <a:t>2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Ljubljana, Slovenia, 26 – 30 August 2019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/>
              <a:t>9.17.1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R4-1910052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6BE7B1-96AA-42F4-B83A-6F75F1AA3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8C8FCF-F441-4C66-BA38-74149F2240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In Rel-10 LTE, RAN4 defined CA PDSCH modulation requirement with 6dB power balance of two adjacent carriers</a:t>
            </a:r>
          </a:p>
          <a:p>
            <a:r>
              <a:rPr kumimoji="1" lang="en-US" altLang="ja-JP" dirty="0"/>
              <a:t>At the RAN4 #92 meeting, the following proposals were observed for PDSCH demodulation requirements for EN-DC/NR-CA with power imbalance: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2BCDEE5-28B1-4414-9201-882779C82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F81FCC51-C8D6-40AA-B78B-4918E4ECE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587423"/>
              </p:ext>
            </p:extLst>
          </p:nvPr>
        </p:nvGraphicFramePr>
        <p:xfrm>
          <a:off x="266699" y="3200953"/>
          <a:ext cx="8610601" cy="3382409"/>
        </p:xfrm>
        <a:graphic>
          <a:graphicData uri="http://schemas.openxmlformats.org/drawingml/2006/table">
            <a:tbl>
              <a:tblPr firstRow="1" firstCol="1" bandRow="1"/>
              <a:tblGrid>
                <a:gridCol w="801313">
                  <a:extLst>
                    <a:ext uri="{9D8B030D-6E8A-4147-A177-3AD203B41FA5}">
                      <a16:colId xmlns:a16="http://schemas.microsoft.com/office/drawing/2014/main" val="1644092166"/>
                    </a:ext>
                  </a:extLst>
                </a:gridCol>
                <a:gridCol w="1752212">
                  <a:extLst>
                    <a:ext uri="{9D8B030D-6E8A-4147-A177-3AD203B41FA5}">
                      <a16:colId xmlns:a16="http://schemas.microsoft.com/office/drawing/2014/main" val="2001274968"/>
                    </a:ext>
                  </a:extLst>
                </a:gridCol>
                <a:gridCol w="1384801">
                  <a:extLst>
                    <a:ext uri="{9D8B030D-6E8A-4147-A177-3AD203B41FA5}">
                      <a16:colId xmlns:a16="http://schemas.microsoft.com/office/drawing/2014/main" val="1970532441"/>
                    </a:ext>
                  </a:extLst>
                </a:gridCol>
                <a:gridCol w="4672275">
                  <a:extLst>
                    <a:ext uri="{9D8B030D-6E8A-4147-A177-3AD203B41FA5}">
                      <a16:colId xmlns:a16="http://schemas.microsoft.com/office/drawing/2014/main" val="3794151003"/>
                    </a:ext>
                  </a:extLst>
                </a:gridCol>
              </a:tblGrid>
              <a:tr h="1614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Source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391424"/>
                  </a:ext>
                </a:extLst>
              </a:tr>
              <a:tr h="1484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R4-1908146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Views on NR CA PDSCH Demodulation Performance Tests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Proposal 1: Define FR1 CA PDSCH demodulation performance test cases under following categories: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Regular CA test cases without any power imbalance.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Intra-band contiguous CA test cases with power imbalance of 6dB between two carriers.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Proposal 2: Do not define FR2 CA PDSCH demodulation performance tests with power imbalance.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474222"/>
                  </a:ext>
                </a:extLst>
              </a:tr>
              <a:tr h="9747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R4-1909890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Power imbalance requirement for intra-band EN-DC/NR CA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DOCOMO Communications Lab.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Proposal 1: Specify the UE demodulation requirement with power imbalance for intra-band EN-DC/NR CA in Rel.16 WI.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Detailed simulation assumption is FFS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Proposal 2: 6 dB power imbalance is assumed for above requirement as the same level as LTE 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550" marR="24550" marT="12957" marB="1295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026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507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5AFED9-C067-491B-B3FB-030278307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1/2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AF12C21-81A3-4BC6-B477-2C1374877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4906963"/>
          </a:xfrm>
        </p:spPr>
        <p:txBody>
          <a:bodyPr/>
          <a:lstStyle/>
          <a:p>
            <a:r>
              <a:rPr kumimoji="1" lang="en-US" altLang="ja-JP" dirty="0"/>
              <a:t>Define FR1 CA PDSCH demodulation performance requirement with power imbalance</a:t>
            </a:r>
          </a:p>
          <a:p>
            <a:pPr lvl="1"/>
            <a:r>
              <a:rPr kumimoji="1" lang="en-US" altLang="ja-JP" dirty="0"/>
              <a:t>Intra-band contiguous 2CC CA with 6dB power imbalance is assumed</a:t>
            </a:r>
          </a:p>
          <a:p>
            <a:r>
              <a:rPr kumimoji="1" lang="en-US" altLang="ja-JP" dirty="0"/>
              <a:t>Do not define FR2 CA PDSCH demodulation performance requirement with power imbalance</a:t>
            </a:r>
          </a:p>
          <a:p>
            <a:r>
              <a:rPr kumimoji="1" lang="en-US" altLang="ja-JP" dirty="0"/>
              <a:t>FFS: whether to introduce FR1 EN-DC PDSCH demodulation performance requirement with power imbalance, i.e. 6dB power imbalance between LTE and NR carriers</a:t>
            </a:r>
          </a:p>
          <a:p>
            <a:pPr lvl="1"/>
            <a:r>
              <a:rPr kumimoji="1" lang="en-US" altLang="ja-JP" dirty="0"/>
              <a:t>Assume 1 CC for LTE and 1 CC for NR</a:t>
            </a:r>
          </a:p>
          <a:p>
            <a:pPr lvl="1"/>
            <a:r>
              <a:rPr kumimoji="1" lang="en-US" altLang="ja-JP" dirty="0"/>
              <a:t>Assume static channel without extra noise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7B211AD-A260-468B-A8EC-D34DDA9E8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9740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3DE7FA-EE50-48BE-BAF7-DE3155EF7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2/2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112BD2A-211D-448B-92AE-7F652FA9F1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568000" cy="4906963"/>
          </a:xfrm>
        </p:spPr>
        <p:txBody>
          <a:bodyPr/>
          <a:lstStyle/>
          <a:p>
            <a:r>
              <a:rPr kumimoji="1" lang="en-US" altLang="ja-JP" dirty="0"/>
              <a:t>The requirement(s) will be specified under the Rel-16 WI of    “NR performance requirement enhancement (WID: RP-191587)”, if agreed to be introduced</a:t>
            </a:r>
          </a:p>
          <a:p>
            <a:pPr lvl="1"/>
            <a:r>
              <a:rPr kumimoji="1" lang="en-US" altLang="ja-JP" dirty="0"/>
              <a:t>Update WID scope accordingly</a:t>
            </a:r>
            <a:endParaRPr kumimoji="1" lang="ja-JP" altLang="en-US" sz="28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44DF69-00C4-462F-B76A-B5988FEB1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1308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19966</TotalTime>
  <Words>316</Words>
  <Application>Microsoft Office PowerPoint</Application>
  <PresentationFormat>画面に合わせる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Wingdings</vt:lpstr>
      <vt:lpstr>Office Theme</vt:lpstr>
      <vt:lpstr>WF on UE demodulation requirements with power imbalance</vt:lpstr>
      <vt:lpstr>Background</vt:lpstr>
      <vt:lpstr>Proposal 1/2</vt:lpstr>
      <vt:lpstr>Proposal 2/2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洋介 佐野</cp:lastModifiedBy>
  <cp:revision>1443</cp:revision>
  <dcterms:created xsi:type="dcterms:W3CDTF">2013-05-13T16:02:00Z</dcterms:created>
  <dcterms:modified xsi:type="dcterms:W3CDTF">2019-08-29T13:34:07Z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2019-08-28 11:07:51Z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