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1" r:id="rId4"/>
    <p:sldId id="262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60" r:id="rId16"/>
    <p:sldId id="267" r:id="rId17"/>
    <p:sldId id="278" r:id="rId18"/>
    <p:sldId id="279" r:id="rId19"/>
    <p:sldId id="280" r:id="rId20"/>
    <p:sldId id="281" r:id="rId21"/>
    <p:sldId id="259" r:id="rId22"/>
    <p:sldId id="282" r:id="rId23"/>
    <p:sldId id="263" r:id="rId24"/>
    <p:sldId id="26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C9975-3542-4A4E-880B-0E16983AE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1C99FC-1353-482A-92AE-6B72E8243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140CE-B906-43E8-B85D-1F7453848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F4423-E43A-4F7A-9AE4-1B1CC2471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D35DD-BFE8-4AEE-866B-EEC06EC62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8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425FF-E70D-4943-B097-3B5838FF1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CD3F3-F331-4FA0-AFB4-C6B08153C4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1747B-FF37-467B-B383-D9434F6C4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5AC60-23A5-4AA0-87DE-CB0F032B7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36904-C026-40A7-BEE4-88010AC38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06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99D81F-527D-42DD-B529-2042CD551E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7C959C-1344-4D0C-94BD-A1CF00772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C8DBA-7975-452E-9763-407D0DBDA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C9533-0AAF-459E-B4CA-845C2DB8D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CA756-DB07-45A5-A26F-893F2CB9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74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EC4-D1EC-48A8-AFCA-47A936077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315AC-A04E-4454-85C4-C2ABAE807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D67A7-A4FC-4EDC-B53E-E79FD4DFC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BEF53-1FB7-4F32-BFD1-264E5A63B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0DAEB-1802-4D47-B46D-854FB26F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4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6C5DA-D5A7-46A4-BB78-89B86C704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25E314-1418-4531-90C0-5A7908073D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0761F-56FF-4B20-98C9-476423D74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1EA46-5DD3-40F3-8BF4-868064DD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685B5-1888-4A73-8222-DFDC1417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63BBC-A11D-4B1D-BC95-C0173B615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9CDBB-9A01-46F7-BD0D-35E2F68A4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0AD5C-50F9-440B-B28C-3B438EBF3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1A5BF-2339-49AE-91E5-80E2E12B5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BDCF5-6987-4DE3-8FCD-6E36D2A9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B58D7-C323-43FF-9DCF-32AAC40E1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0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D26F1-B664-4296-83F7-179CC21A9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E23C1-B16D-4797-8E08-37DD1FA53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99853-22B5-4C25-A062-F61956B5A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F320C9-D166-498E-B442-5D8CC49748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A465EA-F09C-4793-BC8B-0A01B9E17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7462CE-B444-410E-9DF4-68E7FFD9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FA1A34-2642-4C4C-BFB6-7548F9F7F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FF6645-07A4-40E5-83BE-273A9D662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0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429A6-5954-41E7-9CB6-324C754DE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16006-09EC-4252-8E40-30BEDA81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ED9E21-F0BE-40C7-A595-843256AF8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97796-BD80-4746-B738-A4C0707A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903C87-29F8-4E4B-8FF4-4C422B78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4BD7E0-86F5-4B70-94C0-C8EC69122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663A6-1E1E-4FC8-A536-ABE2AA55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6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0E11C-7DB6-4BD1-8E38-B985F97D0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68FB0-39E5-4285-BB44-21A7ADE98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D5E87-4CF1-4B91-87AC-26E1956FC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DF57C3-5D55-4F07-AAF5-07EE50D1D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BD90D0-32E8-4594-AE19-D84DF7FE1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D4431-7A76-47B5-88A3-8A349BE9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224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04A58-BFD4-42E7-8A93-3C62CF004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5BC6A9-3DBE-4D6A-80C2-33C9A2B6EB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DD4E6B-7CFF-4A10-A90B-F85F0062D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283B16-11E4-41F8-958D-19777B4E0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2ACAF3-6AA0-4F94-AE6B-7DF2F800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72D83-CF9C-40F0-BB86-C42FDAC2F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7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5566E-E141-4A99-8655-4E7742053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1B5AF-2E12-4709-BE32-A5DAA3D20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37F2-EF98-451D-8589-7EF8285AE1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DEE29-42A5-4F1C-AEC7-937F17B0FEC3}" type="datetimeFigureOut">
              <a:rPr lang="en-US" smtClean="0"/>
              <a:t>08/16/2019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9DAE2-2E7A-47CF-9349-B90085338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5BB66-4114-49B2-8F70-771A0DD92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6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833BD-F8C2-40DA-9207-6EF813B432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29 dBm HPUE </a:t>
            </a:r>
            <a:r>
              <a:rPr lang="en-US"/>
              <a:t>SAR and duty </a:t>
            </a:r>
            <a:r>
              <a:rPr lang="en-US" dirty="0"/>
              <a:t>cycle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CB9FCD-BF94-4BC2-8529-BA2F99D342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Sprint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AD796C-EB94-42CE-9AA5-B17B7F2F1DE6}"/>
              </a:ext>
            </a:extLst>
          </p:cNvPr>
          <p:cNvSpPr txBox="1"/>
          <p:nvPr/>
        </p:nvSpPr>
        <p:spPr>
          <a:xfrm>
            <a:off x="870857" y="330926"/>
            <a:ext cx="5042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3GPP TSG-RAN WG4 Meeting #92</a:t>
            </a:r>
          </a:p>
          <a:p>
            <a:r>
              <a:rPr lang="en-US" sz="2400" dirty="0"/>
              <a:t>Ljubljana, Slovenia, 26-30 Aug, 2019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16A865-80EC-485C-A15B-FA0A84184546}"/>
              </a:ext>
            </a:extLst>
          </p:cNvPr>
          <p:cNvSpPr txBox="1"/>
          <p:nvPr/>
        </p:nvSpPr>
        <p:spPr>
          <a:xfrm>
            <a:off x="9723120" y="469425"/>
            <a:ext cx="1889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R4-1909899</a:t>
            </a:r>
          </a:p>
        </p:txBody>
      </p:sp>
    </p:spTree>
    <p:extLst>
      <p:ext uri="{BB962C8B-B14F-4D97-AF65-F5344CB8AC3E}">
        <p14:creationId xmlns:p14="http://schemas.microsoft.com/office/powerpoint/2010/main" val="3552252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87417-3CDF-4DD0-93D9-8D131589F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Deivce</a:t>
            </a:r>
            <a:r>
              <a:rPr lang="en-US" dirty="0"/>
              <a:t> 6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F586BA-E379-44DB-A12B-A15F75007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110" y="1243235"/>
            <a:ext cx="5233850" cy="54357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E78B39-5BB8-4174-96C0-8E7A9F907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8472" y="1171889"/>
            <a:ext cx="4846762" cy="510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85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87417-3CDF-4DD0-93D9-8D131589F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Device 6 (cont.)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6A58B29-5BEE-404C-8F05-834B0C869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0308" y="1486432"/>
            <a:ext cx="4799124" cy="47091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43387D-D8ED-4A35-8105-1EEDED83D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397" y="1140824"/>
            <a:ext cx="4834612" cy="525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13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D649D-24C9-4A5D-B412-83A317938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7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960154-1C94-471B-A040-E04A00C68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1716" y="1323703"/>
            <a:ext cx="4448851" cy="4890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0B32F8-606D-4026-BF6E-2254C505E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7829" y="1497874"/>
            <a:ext cx="4112890" cy="471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38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D649D-24C9-4A5D-B412-83A317938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7 (Cont.)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9C2612-E899-4DA0-AD5A-83D902114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278" y="1404236"/>
            <a:ext cx="5121545" cy="530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24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F345A-8E72-4A2A-92A1-3618C62B2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8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08075B5-A949-4FB9-A6BA-972B12403E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8346" y="1825625"/>
            <a:ext cx="901530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09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E6FEB-C475-4C8F-B29C-638C6C1C0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9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0EAE7B6-000F-4972-872F-71373AC0BC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7763" y="687687"/>
            <a:ext cx="6211699" cy="574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20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F031F-EAA8-4748-9329-44E43AC6C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10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FB186D0-1DC4-428F-9BE1-B851517F78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018" y="1351727"/>
            <a:ext cx="5027334" cy="54235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6A39F7-54A1-4342-A8B1-7BCE2AC25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342530"/>
            <a:ext cx="4702629" cy="543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60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CB3AF-82AF-40BF-8539-2E77F6A81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11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B462F54-CF89-4305-99EA-5136506A09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4430852" cy="49132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BE95F2-F9B9-44DD-A37B-D81605761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319" y="1595534"/>
            <a:ext cx="4663481" cy="500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30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CB3AF-82AF-40BF-8539-2E77F6A81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11 (Cont.)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08DD2DC-68B8-4B23-920D-AD7D3B3EB8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3691" y="1341120"/>
            <a:ext cx="4746172" cy="538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5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4C7EA-C773-4D82-A3FD-F6328B92D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12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1DA2C5-EC84-4E72-8798-1EE82A524C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664" y="1690688"/>
            <a:ext cx="5523816" cy="44956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0EB6D6-8FC1-4EB8-AD34-7A614758F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338" y="1619794"/>
            <a:ext cx="5512848" cy="456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12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D3B14-5C75-47F0-B722-96109333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29 dBm HPUE SAR restrictions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7F09F-8942-40F5-B496-733F5535D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Sprint previously proposed a 25% duty cycle for 29 dBm HPUE</a:t>
            </a:r>
          </a:p>
          <a:p>
            <a:r>
              <a:rPr lang="en-US" dirty="0"/>
              <a:t>A question was raised about whether or not SAR was really linear with power</a:t>
            </a:r>
          </a:p>
          <a:p>
            <a:r>
              <a:rPr lang="en-US" dirty="0"/>
              <a:t>This contribution presents some data that shows for real devices, the SAR is fairly close to being linear with power </a:t>
            </a:r>
          </a:p>
        </p:txBody>
      </p:sp>
    </p:spTree>
    <p:extLst>
      <p:ext uri="{BB962C8B-B14F-4D97-AF65-F5344CB8AC3E}">
        <p14:creationId xmlns:p14="http://schemas.microsoft.com/office/powerpoint/2010/main" val="1371374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4C7EA-C773-4D82-A3FD-F6328B92D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12 (cont.)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9BC46E7-213A-40D2-8D7C-1C7B59C6E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5087" y="1323703"/>
            <a:ext cx="6468694" cy="533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67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4F3C78E-9B0C-4BAC-8AF0-E27678346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0923" y="1437836"/>
            <a:ext cx="4963367" cy="51806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B44B88-BF19-4052-80E4-9F76A2862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13</a:t>
            </a:r>
          </a:p>
        </p:txBody>
      </p:sp>
    </p:spTree>
    <p:extLst>
      <p:ext uri="{BB962C8B-B14F-4D97-AF65-F5344CB8AC3E}">
        <p14:creationId xmlns:p14="http://schemas.microsoft.com/office/powerpoint/2010/main" val="3197869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2F6D9-BA91-4857-A615-A270E9C47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SAR Linearity Summary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5386288-FBAF-4E17-9416-E0BA6B4E8C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7862852"/>
              </p:ext>
            </p:extLst>
          </p:nvPr>
        </p:nvGraphicFramePr>
        <p:xfrm>
          <a:off x="3892550" y="2095341"/>
          <a:ext cx="3429000" cy="3977640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36727517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4500213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9543952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96659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79873284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Device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linearity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159776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Body Worn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Hotspot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Phablet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5406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2484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8703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9855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2999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4562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0235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3550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7488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4343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7115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1693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7147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975331"/>
                  </a:ext>
                </a:extLst>
              </a:tr>
              <a:tr h="200025">
                <a:tc gridSpan="5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8894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-3.76846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-1.38778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-5.47667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0817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2846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347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9627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39598-3E50-4713-B539-278FFBB4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62532-38E9-44BC-BEC9-E586960B5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FCC SAR emission testing samples show that SAR is very close to linear considering power and duty cycle. In all cases the delta was less than 10%. </a:t>
            </a:r>
          </a:p>
          <a:p>
            <a:r>
              <a:rPr lang="en-US" dirty="0"/>
              <a:t>Therefore, there should be no problem with limiting 29 dBm HPUEs to a 25% duty cycle, just as NR PC2 operation has been limited to less than a 50% duty cycle, and LTE PC2 operation have been restricted to not using LTE configuration 0 or 6.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2110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FB39D-CAA2-4383-B031-17E300EA6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DC16D-44E4-4792-8961-FE9233E1F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RAN4 should agree to use 25% duty cycle as the threshold for enabling/disabling 29 dBm HPUE operation.</a:t>
            </a:r>
          </a:p>
        </p:txBody>
      </p:sp>
    </p:spTree>
    <p:extLst>
      <p:ext uri="{BB962C8B-B14F-4D97-AF65-F5344CB8AC3E}">
        <p14:creationId xmlns:p14="http://schemas.microsoft.com/office/powerpoint/2010/main" val="1635071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8C3D0-5F7D-4ADA-BFD2-4BE5CD5E4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1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37C5A81-0BCF-47AF-8754-86056174D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972" y="1480456"/>
            <a:ext cx="5875878" cy="51323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53FEED-8152-4FE5-B15E-4BD74CD31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035" y="1267667"/>
            <a:ext cx="5054781" cy="526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32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89D04-EB67-4A39-B9A2-71BDF74CC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Device 2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7C77AEF-1082-4810-BABE-10C1F0E55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86673" y="1471010"/>
            <a:ext cx="4277464" cy="457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65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B60BB-6CDE-4E98-B730-50B91375B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3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ED91D2A-D293-4811-B32C-AD6800D88F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2206" y="1268288"/>
            <a:ext cx="5863891" cy="509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09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76179-60C7-4650-A715-01E0255B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4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7EC1B08-A50B-4E49-9CBD-74D76B2A80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7646" y="1239296"/>
            <a:ext cx="4907982" cy="5085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6F6576-3320-4A41-B643-3DF459395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410" y="1111814"/>
            <a:ext cx="4936943" cy="538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94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76179-60C7-4650-A715-01E0255B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4 (cont.)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8628AA2-907C-46BD-B02D-2DC2ABC08E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1634" y="1065484"/>
            <a:ext cx="4937759" cy="560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10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88B8E-1ADE-4F26-BE47-688863788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5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E9F79C4-02E6-462C-ABFD-7B974A2210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8521" y="1224511"/>
            <a:ext cx="4805210" cy="52683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BB01C3-C8D6-4D55-9F16-CA7B8FB85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978" y="990261"/>
            <a:ext cx="4801560" cy="550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87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88B8E-1ADE-4F26-BE47-688863788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5 (cont.)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06AFF66-75C4-49E1-ABDC-D5F3E7D5F0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2324" y="1404431"/>
            <a:ext cx="4568202" cy="526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917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339</Words>
  <Application>Microsoft Office PowerPoint</Application>
  <PresentationFormat>Widescreen</PresentationFormat>
  <Paragraphs>120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29 dBm HPUE SAR and duty cycle</vt:lpstr>
      <vt:lpstr>29 dBm HPUE SAR restrictions </vt:lpstr>
      <vt:lpstr>Device 1</vt:lpstr>
      <vt:lpstr>Device 2</vt:lpstr>
      <vt:lpstr>Device 3</vt:lpstr>
      <vt:lpstr>Device 4</vt:lpstr>
      <vt:lpstr>Device 4 (cont.)</vt:lpstr>
      <vt:lpstr>Device 5</vt:lpstr>
      <vt:lpstr>Device 5 (cont.)</vt:lpstr>
      <vt:lpstr>Deivce 6</vt:lpstr>
      <vt:lpstr>Device 6 (cont.) </vt:lpstr>
      <vt:lpstr>Device 7</vt:lpstr>
      <vt:lpstr>Device 7 (Cont.)</vt:lpstr>
      <vt:lpstr>Device 8</vt:lpstr>
      <vt:lpstr>Device 9</vt:lpstr>
      <vt:lpstr>Device 10</vt:lpstr>
      <vt:lpstr>Device 11</vt:lpstr>
      <vt:lpstr>Device 11 (Cont.)</vt:lpstr>
      <vt:lpstr>Device 12</vt:lpstr>
      <vt:lpstr>Device 12 (cont.)</vt:lpstr>
      <vt:lpstr>Device 13</vt:lpstr>
      <vt:lpstr>SAR Linearity Summary</vt:lpstr>
      <vt:lpstr>Conclusion 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HPUE SAR vs duty cycle</dc:title>
  <dc:creator>Bill Shvodian</dc:creator>
  <cp:lastModifiedBy>Bill Shvodian</cp:lastModifiedBy>
  <cp:revision>34</cp:revision>
  <dcterms:created xsi:type="dcterms:W3CDTF">2019-07-18T15:54:06Z</dcterms:created>
  <dcterms:modified xsi:type="dcterms:W3CDTF">2019-08-16T19:04:13Z</dcterms:modified>
</cp:coreProperties>
</file>