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8" autoAdjust="0"/>
    <p:restoredTop sz="94660"/>
  </p:normalViewPr>
  <p:slideViewPr>
    <p:cSldViewPr snapToGrid="0">
      <p:cViewPr varScale="1">
        <p:scale>
          <a:sx n="68" d="100"/>
          <a:sy n="68" d="100"/>
        </p:scale>
        <p:origin x="77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AE64D7DB-0835-4143-9314-F9C0786B1355}"/>
    <pc:docChg chg="undo custSel addSld delSld modSld">
      <pc:chgData name="Kazuyoshi Uesaka" userId="aeaeab76-c689-4b76-9153-89f795eadfdb" providerId="ADAL" clId="{AE64D7DB-0835-4143-9314-F9C0786B1355}" dt="2019-08-09T07:17:57.545" v="978" actId="113"/>
      <pc:docMkLst>
        <pc:docMk/>
      </pc:docMkLst>
      <pc:sldChg chg="modSp">
        <pc:chgData name="Kazuyoshi Uesaka" userId="aeaeab76-c689-4b76-9153-89f795eadfdb" providerId="ADAL" clId="{AE64D7DB-0835-4143-9314-F9C0786B1355}" dt="2019-08-09T07:08:21.552" v="114" actId="20577"/>
        <pc:sldMkLst>
          <pc:docMk/>
          <pc:sldMk cId="2605232404" sldId="256"/>
        </pc:sldMkLst>
        <pc:spChg chg="mod">
          <ac:chgData name="Kazuyoshi Uesaka" userId="aeaeab76-c689-4b76-9153-89f795eadfdb" providerId="ADAL" clId="{AE64D7DB-0835-4143-9314-F9C0786B1355}" dt="2019-08-09T07:08:21.552" v="114" actId="20577"/>
          <ac:spMkLst>
            <pc:docMk/>
            <pc:sldMk cId="2605232404" sldId="256"/>
            <ac:spMk id="2" creationId="{2152111B-B51A-439F-AD4C-44AA642FA3F7}"/>
          </ac:spMkLst>
        </pc:spChg>
        <pc:spChg chg="mod">
          <ac:chgData name="Kazuyoshi Uesaka" userId="aeaeab76-c689-4b76-9153-89f795eadfdb" providerId="ADAL" clId="{AE64D7DB-0835-4143-9314-F9C0786B1355}" dt="2019-08-09T07:07:31.964" v="42" actId="20577"/>
          <ac:spMkLst>
            <pc:docMk/>
            <pc:sldMk cId="2605232404" sldId="256"/>
            <ac:spMk id="4" creationId="{CCD336E3-F504-40A4-816F-0C051293EA7B}"/>
          </ac:spMkLst>
        </pc:spChg>
        <pc:spChg chg="mod">
          <ac:chgData name="Kazuyoshi Uesaka" userId="aeaeab76-c689-4b76-9153-89f795eadfdb" providerId="ADAL" clId="{AE64D7DB-0835-4143-9314-F9C0786B1355}" dt="2019-08-09T07:07:40.343" v="51" actId="13926"/>
          <ac:spMkLst>
            <pc:docMk/>
            <pc:sldMk cId="2605232404" sldId="256"/>
            <ac:spMk id="5" creationId="{B56B96F3-F30A-48DF-BA3E-A841591F7D6E}"/>
          </ac:spMkLst>
        </pc:spChg>
      </pc:sldChg>
      <pc:sldChg chg="addSp modSp add">
        <pc:chgData name="Kazuyoshi Uesaka" userId="aeaeab76-c689-4b76-9153-89f795eadfdb" providerId="ADAL" clId="{AE64D7DB-0835-4143-9314-F9C0786B1355}" dt="2019-08-09T07:16:36.641" v="955"/>
        <pc:sldMkLst>
          <pc:docMk/>
          <pc:sldMk cId="1745085603" sldId="257"/>
        </pc:sldMkLst>
        <pc:spChg chg="mod">
          <ac:chgData name="Kazuyoshi Uesaka" userId="aeaeab76-c689-4b76-9153-89f795eadfdb" providerId="ADAL" clId="{AE64D7DB-0835-4143-9314-F9C0786B1355}" dt="2019-08-09T07:09:01.706" v="177" actId="20577"/>
          <ac:spMkLst>
            <pc:docMk/>
            <pc:sldMk cId="1745085603" sldId="257"/>
            <ac:spMk id="2" creationId="{6D6EFB36-B4AE-4718-A522-80243CCB3473}"/>
          </ac:spMkLst>
        </pc:spChg>
        <pc:spChg chg="mod">
          <ac:chgData name="Kazuyoshi Uesaka" userId="aeaeab76-c689-4b76-9153-89f795eadfdb" providerId="ADAL" clId="{AE64D7DB-0835-4143-9314-F9C0786B1355}" dt="2019-08-09T07:11:00.201" v="431" actId="20577"/>
          <ac:spMkLst>
            <pc:docMk/>
            <pc:sldMk cId="1745085603" sldId="257"/>
            <ac:spMk id="3" creationId="{01941927-2D84-4EF4-8430-1D96F2AA0987}"/>
          </ac:spMkLst>
        </pc:spChg>
        <pc:graphicFrameChg chg="mod modGraphic">
          <ac:chgData name="Kazuyoshi Uesaka" userId="aeaeab76-c689-4b76-9153-89f795eadfdb" providerId="ADAL" clId="{AE64D7DB-0835-4143-9314-F9C0786B1355}" dt="2019-08-09T07:16:36.641" v="955"/>
          <ac:graphicFrameMkLst>
            <pc:docMk/>
            <pc:sldMk cId="1745085603" sldId="257"/>
            <ac:graphicFrameMk id="4" creationId="{ADECCA02-F04F-4907-80C1-35E3AC5BE188}"/>
          </ac:graphicFrameMkLst>
        </pc:graphicFrameChg>
        <pc:graphicFrameChg chg="add mod">
          <ac:chgData name="Kazuyoshi Uesaka" userId="aeaeab76-c689-4b76-9153-89f795eadfdb" providerId="ADAL" clId="{AE64D7DB-0835-4143-9314-F9C0786B1355}" dt="2019-08-09T07:16:29.131" v="953" actId="571"/>
          <ac:graphicFrameMkLst>
            <pc:docMk/>
            <pc:sldMk cId="1745085603" sldId="257"/>
            <ac:graphicFrameMk id="5" creationId="{80AE5E14-DA16-4122-B78F-49749C4AE846}"/>
          </ac:graphicFrameMkLst>
        </pc:graphicFrameChg>
      </pc:sldChg>
      <pc:sldChg chg="modSp add">
        <pc:chgData name="Kazuyoshi Uesaka" userId="aeaeab76-c689-4b76-9153-89f795eadfdb" providerId="ADAL" clId="{AE64D7DB-0835-4143-9314-F9C0786B1355}" dt="2019-08-09T07:17:57.545" v="978" actId="113"/>
        <pc:sldMkLst>
          <pc:docMk/>
          <pc:sldMk cId="1053259321" sldId="258"/>
        </pc:sldMkLst>
        <pc:spChg chg="mod">
          <ac:chgData name="Kazuyoshi Uesaka" userId="aeaeab76-c689-4b76-9153-89f795eadfdb" providerId="ADAL" clId="{AE64D7DB-0835-4143-9314-F9C0786B1355}" dt="2019-08-09T07:17:16.500" v="976" actId="20577"/>
          <ac:spMkLst>
            <pc:docMk/>
            <pc:sldMk cId="1053259321" sldId="258"/>
            <ac:spMk id="2" creationId="{A896C092-5D21-46BB-B756-781DAEF023E9}"/>
          </ac:spMkLst>
        </pc:spChg>
        <pc:spChg chg="mod">
          <ac:chgData name="Kazuyoshi Uesaka" userId="aeaeab76-c689-4b76-9153-89f795eadfdb" providerId="ADAL" clId="{AE64D7DB-0835-4143-9314-F9C0786B1355}" dt="2019-08-09T07:17:57.545" v="978" actId="113"/>
          <ac:spMkLst>
            <pc:docMk/>
            <pc:sldMk cId="1053259321" sldId="258"/>
            <ac:spMk id="3" creationId="{A8DDAA0C-49A2-460A-A6F9-6B02BF84D472}"/>
          </ac:spMkLst>
        </pc:spChg>
      </pc:sldChg>
    </pc:docChg>
  </pc:docChgLst>
  <pc:docChgLst>
    <pc:chgData name="Kazuyoshi Uesaka" userId="aeaeab76-c689-4b76-9153-89f795eadfdb" providerId="ADAL" clId="{74DA6255-439E-49DC-9A4C-0BEB7113BA14}"/>
    <pc:docChg chg="addSld delSld modSld">
      <pc:chgData name="Kazuyoshi Uesaka" userId="aeaeab76-c689-4b76-9153-89f795eadfdb" providerId="ADAL" clId="{74DA6255-439E-49DC-9A4C-0BEB7113BA14}" dt="2019-08-16T12:58:59.446" v="903" actId="13926"/>
      <pc:docMkLst>
        <pc:docMk/>
      </pc:docMkLst>
      <pc:sldChg chg="modSp">
        <pc:chgData name="Kazuyoshi Uesaka" userId="aeaeab76-c689-4b76-9153-89f795eadfdb" providerId="ADAL" clId="{74DA6255-439E-49DC-9A4C-0BEB7113BA14}" dt="2019-08-16T12:58:59.446" v="903" actId="13926"/>
        <pc:sldMkLst>
          <pc:docMk/>
          <pc:sldMk cId="2605232404" sldId="256"/>
        </pc:sldMkLst>
        <pc:spChg chg="mod">
          <ac:chgData name="Kazuyoshi Uesaka" userId="aeaeab76-c689-4b76-9153-89f795eadfdb" providerId="ADAL" clId="{74DA6255-439E-49DC-9A4C-0BEB7113BA14}" dt="2019-08-14T05:53:18.820" v="28" actId="20577"/>
          <ac:spMkLst>
            <pc:docMk/>
            <pc:sldMk cId="2605232404" sldId="256"/>
            <ac:spMk id="2" creationId="{2152111B-B51A-439F-AD4C-44AA642FA3F7}"/>
          </ac:spMkLst>
        </pc:spChg>
        <pc:spChg chg="mod">
          <ac:chgData name="Kazuyoshi Uesaka" userId="aeaeab76-c689-4b76-9153-89f795eadfdb" providerId="ADAL" clId="{74DA6255-439E-49DC-9A4C-0BEB7113BA14}" dt="2019-08-16T12:58:59.446" v="903" actId="13926"/>
          <ac:spMkLst>
            <pc:docMk/>
            <pc:sldMk cId="2605232404" sldId="256"/>
            <ac:spMk id="5" creationId="{B56B96F3-F30A-48DF-BA3E-A841591F7D6E}"/>
          </ac:spMkLst>
        </pc:spChg>
      </pc:sldChg>
      <pc:sldChg chg="modSp">
        <pc:chgData name="Kazuyoshi Uesaka" userId="aeaeab76-c689-4b76-9153-89f795eadfdb" providerId="ADAL" clId="{74DA6255-439E-49DC-9A4C-0BEB7113BA14}" dt="2019-08-16T08:59:16.348" v="894" actId="20577"/>
        <pc:sldMkLst>
          <pc:docMk/>
          <pc:sldMk cId="1745085603" sldId="257"/>
        </pc:sldMkLst>
        <pc:spChg chg="mod">
          <ac:chgData name="Kazuyoshi Uesaka" userId="aeaeab76-c689-4b76-9153-89f795eadfdb" providerId="ADAL" clId="{74DA6255-439E-49DC-9A4C-0BEB7113BA14}" dt="2019-08-14T08:16:44.051" v="167" actId="20577"/>
          <ac:spMkLst>
            <pc:docMk/>
            <pc:sldMk cId="1745085603" sldId="257"/>
            <ac:spMk id="2" creationId="{6D6EFB36-B4AE-4718-A522-80243CCB3473}"/>
          </ac:spMkLst>
        </pc:spChg>
        <pc:graphicFrameChg chg="modGraphic">
          <ac:chgData name="Kazuyoshi Uesaka" userId="aeaeab76-c689-4b76-9153-89f795eadfdb" providerId="ADAL" clId="{74DA6255-439E-49DC-9A4C-0BEB7113BA14}" dt="2019-08-16T08:59:16.348" v="894" actId="20577"/>
          <ac:graphicFrameMkLst>
            <pc:docMk/>
            <pc:sldMk cId="1745085603" sldId="257"/>
            <ac:graphicFrameMk id="4" creationId="{ADECCA02-F04F-4907-80C1-35E3AC5BE188}"/>
          </ac:graphicFrameMkLst>
        </pc:graphicFrameChg>
      </pc:sldChg>
      <pc:sldChg chg="modSp">
        <pc:chgData name="Kazuyoshi Uesaka" userId="aeaeab76-c689-4b76-9153-89f795eadfdb" providerId="ADAL" clId="{74DA6255-439E-49DC-9A4C-0BEB7113BA14}" dt="2019-08-14T08:16:39.251" v="158" actId="20577"/>
        <pc:sldMkLst>
          <pc:docMk/>
          <pc:sldMk cId="1053259321" sldId="258"/>
        </pc:sldMkLst>
        <pc:spChg chg="mod">
          <ac:chgData name="Kazuyoshi Uesaka" userId="aeaeab76-c689-4b76-9153-89f795eadfdb" providerId="ADAL" clId="{74DA6255-439E-49DC-9A4C-0BEB7113BA14}" dt="2019-08-14T08:16:39.251" v="158" actId="20577"/>
          <ac:spMkLst>
            <pc:docMk/>
            <pc:sldMk cId="1053259321" sldId="258"/>
            <ac:spMk id="2" creationId="{A896C092-5D21-46BB-B756-781DAEF023E9}"/>
          </ac:spMkLst>
        </pc:spChg>
      </pc:sldChg>
      <pc:sldChg chg="modSp add">
        <pc:chgData name="Kazuyoshi Uesaka" userId="aeaeab76-c689-4b76-9153-89f795eadfdb" providerId="ADAL" clId="{74DA6255-439E-49DC-9A4C-0BEB7113BA14}" dt="2019-08-14T09:06:36.012" v="878" actId="20577"/>
        <pc:sldMkLst>
          <pc:docMk/>
          <pc:sldMk cId="3227563261" sldId="259"/>
        </pc:sldMkLst>
        <pc:spChg chg="mod">
          <ac:chgData name="Kazuyoshi Uesaka" userId="aeaeab76-c689-4b76-9153-89f795eadfdb" providerId="ADAL" clId="{74DA6255-439E-49DC-9A4C-0BEB7113BA14}" dt="2019-08-14T08:17:51.443" v="270" actId="20577"/>
          <ac:spMkLst>
            <pc:docMk/>
            <pc:sldMk cId="3227563261" sldId="259"/>
            <ac:spMk id="2" creationId="{B9ECC14F-AE53-4665-91EE-3E8668C5AFF3}"/>
          </ac:spMkLst>
        </pc:spChg>
        <pc:spChg chg="mod">
          <ac:chgData name="Kazuyoshi Uesaka" userId="aeaeab76-c689-4b76-9153-89f795eadfdb" providerId="ADAL" clId="{74DA6255-439E-49DC-9A4C-0BEB7113BA14}" dt="2019-08-14T09:06:36.012" v="878" actId="20577"/>
          <ac:spMkLst>
            <pc:docMk/>
            <pc:sldMk cId="3227563261" sldId="259"/>
            <ac:spMk id="3" creationId="{D6EBB4AE-8611-41C4-A53F-F7EB57E9623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4A574-F442-4AC5-AFF8-EA84ED8AF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B12FF6-FECC-467B-BE0F-5FCF430A1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B93A1-6BA6-4CD9-ABE5-C7F722E9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B3D053-8D41-4F99-9AB6-122B3B0C1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895D8-0074-4BCA-B2FE-FF69781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4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62123-3F09-45E3-9FAC-F25E61A83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174D30-9A58-4BD3-8B26-7E4E80CD6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AB3AA-BC6A-4383-9BA3-A10B41E20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C774D-F141-428D-B9C7-148C5ED4E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EBD88-6C8A-4837-B1E4-312A7E1B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8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31548E-4DB2-4EAE-855B-CB2FCD4A1B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AAD4DC-A86E-493F-8785-E56CB9EB1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EAF1A-E760-4BBE-9F95-48B9B46EA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A0F8F-EAFB-4511-BBA6-03FA4E6A6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B2024-98EC-4A9C-80B1-C6FD72C09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76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5962A-348A-4852-B3FB-E158E1C64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C86AF-29B5-47F7-98F8-B03859D7D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9B8F1-8EEF-44CF-80B1-2C7CACE43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47047-8782-49A1-BDBC-65A978C57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AA1BB-DFC2-4EE1-A7F4-1E9698776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11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C5E5D-7990-47A1-BC4C-B47CFC2D9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23B7E-CFF5-4749-881F-EF24C4C81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A32F3-2B7A-4A54-BCE5-1E7B32BD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4B7F2-D62D-4B4F-82FF-F1C268D1E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4CCF9-8FB7-4EC7-A399-6520353C3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87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B46D-8926-4A2F-A05F-C54668FC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E847E-E456-48DF-BD0C-F02D8FC7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E7504-0FCF-45F6-BB8B-DB185A08D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67FA7-F2A9-447A-A359-BF21A57A6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14BA90-928A-48D6-9F45-A74A7931F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99BE0-5E2A-4BCF-A2F3-124934A37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254D0-127E-4CA0-870A-F94479AC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D9F34-0E89-4275-ACC8-B7DA4707B5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D12CC3-F053-402F-B9C0-F4D2AD28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F54285-C9C0-4CFF-8778-E0396D5BEA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6CDB9C-537D-4C01-BE7F-9483C2F470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09E7E-A476-4B6B-84E0-85B29531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A7AC7F-3E5C-4752-A4D2-B6FD147F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AACCDB-C4F0-43B7-988F-4A3D5FB46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3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108BF-D17C-4A17-A15D-75EB89750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EF3A15-12D3-4D8B-A9C1-7E1DA2152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223692-BB1C-4652-94E0-2C590C9DB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B912E2-5587-4CA7-91A0-9545A536F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06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4DE54D-8C0E-43E7-A31E-92ED4A5D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D553B0-A4C4-47CF-B9C0-A1D4D6FE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4F6E2-A8A0-49F5-8A06-EE7C05237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68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2348C-D913-4D5C-8394-339D07CBD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D79E8-9DC7-42D5-B525-35642BE38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4C4F30-3C6A-4236-82BF-D83C019A3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73363-51F7-4F1D-A4F8-55B9FE4DB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312C4-6F3F-495E-B8B0-150386588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A9E016-C13C-4F80-A117-4A78D4B33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21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74BB7-AB8C-465D-87FC-7750C561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26E22D-675D-4D58-8807-CA83F09540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0C6874-F772-4109-93C7-F7B140ED5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589E27-C318-4CEE-958B-4E20F2040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4DBBC-3F8D-4CBF-BF5C-AC208CDC0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303DB2-E6A5-49D6-8808-76A8EFFB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90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E529F5-BD53-432A-872F-BD3042379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CDAFB-255B-4969-8C7B-139754EF7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FC779-81A2-46F0-B7EB-62B3788A05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EE6E0-7293-48D1-9B5A-65C370951848}" type="datetimeFigureOut">
              <a:rPr lang="en-US" smtClean="0"/>
              <a:t>2019-08-16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2B830-9508-47DF-9177-0119F112B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6BBD2-B241-4064-8827-0B92FE308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5DEBE-917C-43B3-92D4-B3F19C43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2111B-B51A-439F-AD4C-44AA642FA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NR PDSCH demodulation requirements </a:t>
            </a:r>
            <a:r>
              <a:rPr lang="en-US"/>
              <a:t>for CA, EN-DC, NE-DC, and NR-DC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0FE99B-1859-44A1-85A5-DFB5B1D485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D336E3-F504-40A4-816F-0C051293EA7B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#92</a:t>
            </a:r>
          </a:p>
          <a:p>
            <a:r>
              <a:rPr lang="en-US" sz="2000" dirty="0"/>
              <a:t>Ljubljana, Slovenia, 26 – 30 August,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6B96F3-F30A-48DF-BA3E-A841591F7D6E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R4-1909167</a:t>
            </a:r>
          </a:p>
        </p:txBody>
      </p:sp>
    </p:spTree>
    <p:extLst>
      <p:ext uri="{BB962C8B-B14F-4D97-AF65-F5344CB8AC3E}">
        <p14:creationId xmlns:p14="http://schemas.microsoft.com/office/powerpoint/2010/main" val="2605232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EFB36-B4AE-4718-A522-80243CCB3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CA requirements with 2CC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41927-2D84-4EF4-8430-1D96F2AA0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specifies NR 2CC PDSCH demodulation requirements with the following combinations: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ECCA02-F04F-4907-80C1-35E3AC5BE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526619"/>
              </p:ext>
            </p:extLst>
          </p:nvPr>
        </p:nvGraphicFramePr>
        <p:xfrm>
          <a:off x="838200" y="2723817"/>
          <a:ext cx="10515601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556">
                  <a:extLst>
                    <a:ext uri="{9D8B030D-6E8A-4147-A177-3AD203B41FA5}">
                      <a16:colId xmlns:a16="http://schemas.microsoft.com/office/drawing/2014/main" val="2770957230"/>
                    </a:ext>
                  </a:extLst>
                </a:gridCol>
                <a:gridCol w="1940312">
                  <a:extLst>
                    <a:ext uri="{9D8B030D-6E8A-4147-A177-3AD203B41FA5}">
                      <a16:colId xmlns:a16="http://schemas.microsoft.com/office/drawing/2014/main" val="1273368873"/>
                    </a:ext>
                  </a:extLst>
                </a:gridCol>
                <a:gridCol w="3334215">
                  <a:extLst>
                    <a:ext uri="{9D8B030D-6E8A-4147-A177-3AD203B41FA5}">
                      <a16:colId xmlns:a16="http://schemas.microsoft.com/office/drawing/2014/main" val="3343071928"/>
                    </a:ext>
                  </a:extLst>
                </a:gridCol>
                <a:gridCol w="1868759">
                  <a:extLst>
                    <a:ext uri="{9D8B030D-6E8A-4147-A177-3AD203B41FA5}">
                      <a16:colId xmlns:a16="http://schemas.microsoft.com/office/drawing/2014/main" val="2255873407"/>
                    </a:ext>
                  </a:extLst>
                </a:gridCol>
                <a:gridCol w="1868759">
                  <a:extLst>
                    <a:ext uri="{9D8B030D-6E8A-4147-A177-3AD203B41FA5}">
                      <a16:colId xmlns:a16="http://schemas.microsoft.com/office/drawing/2014/main" val="2079409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Duplex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493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Intra-band Contiguous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FDD+FDD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15kHz + 15kHz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638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Intra-band Contiguous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30kHz + 30kHz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9825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Intra-band Non-contiguous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30kHz + 30kHz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049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FR1+FR1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FDD+FDD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15kHz + 15kHz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186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FR1+FR1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30kHz + 30kHz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8948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FR1+FR1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15kHz + 30kHz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19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Intra-band Contiguous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120kHz + 120kHz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07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FR2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Intra-band Non-contiguous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120kHz + 120kHz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5427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FR1+FR2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15kHz + 120kHz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05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FR1+FR2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TDD+TDD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30kHz + 120kHz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022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085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6C092-5D21-46BB-B756-781DAEF02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CA requirements with CC &gt;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DAA0C-49A2-460A-A6F9-6B02BF84D4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specify the PDSCH demodulation requirements with CC &gt; 2 according to the existing CA combinations specified or to be specified in TS38.101-1/2/3 in Rel-16.</a:t>
            </a:r>
          </a:p>
        </p:txBody>
      </p:sp>
    </p:spTree>
    <p:extLst>
      <p:ext uri="{BB962C8B-B14F-4D97-AF65-F5344CB8AC3E}">
        <p14:creationId xmlns:p14="http://schemas.microsoft.com/office/powerpoint/2010/main" val="1053259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CC14F-AE53-4665-91EE-3E8668C5A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EN-DC/NE-DC/NR-DC test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EBB4AE-8611-41C4-A53F-F7EB57E96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EN-DC tests</a:t>
            </a:r>
          </a:p>
          <a:p>
            <a:pPr lvl="1"/>
            <a:r>
              <a:rPr lang="en-US" dirty="0"/>
              <a:t>NR CA PDSCH demodulation requirements are also applicable for EN-DC tests</a:t>
            </a:r>
          </a:p>
          <a:p>
            <a:pPr lvl="2"/>
            <a:r>
              <a:rPr lang="en-US" dirty="0"/>
              <a:t>Need also consider the specified band combinations in TS38.101-3. </a:t>
            </a:r>
          </a:p>
          <a:p>
            <a:r>
              <a:rPr lang="en-US" dirty="0"/>
              <a:t>NE-DC tests</a:t>
            </a:r>
          </a:p>
          <a:p>
            <a:pPr lvl="1"/>
            <a:r>
              <a:rPr lang="en-US" dirty="0"/>
              <a:t>Introduce one NE-DC combination according to TS38.101-3</a:t>
            </a:r>
          </a:p>
          <a:p>
            <a:pPr lvl="2"/>
            <a:r>
              <a:rPr lang="en-US" dirty="0"/>
              <a:t>NR: FR1 FDD (SCS=15kHz) single carrier</a:t>
            </a:r>
          </a:p>
          <a:p>
            <a:pPr lvl="2"/>
            <a:r>
              <a:rPr lang="en-US" dirty="0"/>
              <a:t>LTE: FDD single carrier</a:t>
            </a:r>
          </a:p>
          <a:p>
            <a:r>
              <a:rPr lang="en-US" dirty="0"/>
              <a:t>NR-DC tests</a:t>
            </a:r>
          </a:p>
          <a:p>
            <a:pPr lvl="1"/>
            <a:r>
              <a:rPr lang="en-US" dirty="0"/>
              <a:t>Introduce one NR-DC combination according to TS38.101-3</a:t>
            </a:r>
          </a:p>
          <a:p>
            <a:pPr lvl="2"/>
            <a:r>
              <a:rPr lang="en-US" dirty="0"/>
              <a:t>FR1 TDD (SCS=30kHz) + FR2 TDD (SCS=120kHz)</a:t>
            </a:r>
          </a:p>
        </p:txBody>
      </p:sp>
    </p:spTree>
    <p:extLst>
      <p:ext uri="{BB962C8B-B14F-4D97-AF65-F5344CB8AC3E}">
        <p14:creationId xmlns:p14="http://schemas.microsoft.com/office/powerpoint/2010/main" val="3227563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1" ma:contentTypeDescription="Create a new document." ma:contentTypeScope="" ma:versionID="4e9436b0639e5437b2e4da7285442736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2a54a66b8bfe4307b1fd5f4c42a20919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BBD370-0AA7-45B6-AB00-819AD9ABDF57}">
  <ds:schemaRefs>
    <ds:schemaRef ds:uri="9b239327-9e80-40e4-b1b7-4394fed77a33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2f282d3b-eb4a-4b09-b61f-b9593442e286"/>
    <ds:schemaRef ds:uri="http://schemas.openxmlformats.org/package/2006/metadata/core-properties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7A4F9E5-564B-4478-9A5D-3EE5E630D8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689540-1F8C-49DE-9CCF-7B0E0E722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287</Words>
  <Application>Microsoft Office PowerPoint</Application>
  <PresentationFormat>Widescreen</PresentationFormat>
  <Paragraphs>75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Way forward on NR PDSCH demodulation requirements for CA, EN-DC, NE-DC, and NR-DC</vt:lpstr>
      <vt:lpstr>PDSCH CA requirements with 2CC</vt:lpstr>
      <vt:lpstr>PDSCH CA requirements with CC &gt; 2</vt:lpstr>
      <vt:lpstr>EN-DC/NE-DC/NR-DC test 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PDSCH demodulation requirements for CA</dc:title>
  <dc:creator/>
  <cp:lastModifiedBy>Kazuyoshi Uesaka</cp:lastModifiedBy>
  <cp:revision>1</cp:revision>
  <dcterms:created xsi:type="dcterms:W3CDTF">2019-08-09T07:06:51Z</dcterms:created>
  <dcterms:modified xsi:type="dcterms:W3CDTF">2019-08-16T12:59:00Z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