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30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Aug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latin typeface="Calibri" panose="020F0502020204030204" pitchFamily="34" charset="0"/>
              </a:rPr>
              <a:t>Way forward on handling CRs for NR-U </a:t>
            </a:r>
            <a:r>
              <a:rPr lang="en-US" altLang="zh-CN" sz="4400">
                <a:latin typeface="Calibri" panose="020F0502020204030204" pitchFamily="34" charset="0"/>
              </a:rPr>
              <a:t>RRM </a:t>
            </a:r>
            <a:r>
              <a:rPr lang="en-US" altLang="zh-CN" sz="4400" smtClean="0">
                <a:latin typeface="Calibri" panose="020F0502020204030204" pitchFamily="34" charset="0"/>
              </a:rPr>
              <a:t>specification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R4-19xxxxx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/>
              <a:t>Way forward</a:t>
            </a:r>
            <a:endParaRPr lang="zh-CN" altLang="en-US" sz="40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800" smtClean="0"/>
              <a:t>An excel file is attached to this WF to capture the work split among companies for R16 NR-U RRM specification</a:t>
            </a:r>
            <a:endParaRPr lang="en-US" altLang="zh-CN" sz="2800"/>
          </a:p>
          <a:p>
            <a:r>
              <a:rPr lang="en-US" altLang="zh-CN" sz="2800" smtClean="0"/>
              <a:t>In RAN4 Oct meeting #92bis</a:t>
            </a:r>
          </a:p>
          <a:p>
            <a:pPr lvl="1"/>
            <a:r>
              <a:rPr lang="en-US" altLang="zh-CN" sz="2000" smtClean="0"/>
              <a:t>CR editors captured in the attached spread sheet file are supposed to prepare draft CRs</a:t>
            </a:r>
          </a:p>
          <a:p>
            <a:pPr lvl="2"/>
            <a:r>
              <a:rPr lang="en-US" altLang="zh-CN" sz="1800" smtClean="0"/>
              <a:t>TBD can be used</a:t>
            </a:r>
          </a:p>
          <a:p>
            <a:r>
              <a:rPr lang="en-US" altLang="zh-CN" sz="2800" smtClean="0"/>
              <a:t>In RAN4 Nov meeting #93</a:t>
            </a:r>
          </a:p>
          <a:p>
            <a:pPr lvl="1"/>
            <a:r>
              <a:rPr lang="en-US" altLang="zh-CN" sz="2000" smtClean="0"/>
              <a:t>CR editors prepare the updated draft CRs relecting the outcomes of #92bis</a:t>
            </a:r>
            <a:r>
              <a:rPr lang="en-US" altLang="zh-CN" sz="2000"/>
              <a:t> </a:t>
            </a:r>
            <a:r>
              <a:rPr lang="en-US" altLang="zh-CN" sz="2000" smtClean="0"/>
              <a:t>meeting</a:t>
            </a:r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</TotalTime>
  <Words>86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#92 Ljubljana, Slovenia, 26th – 30th Aug 2019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198</cp:revision>
  <dcterms:created xsi:type="dcterms:W3CDTF">2016-01-12T08:39:50Z</dcterms:created>
  <dcterms:modified xsi:type="dcterms:W3CDTF">2019-08-09T01:59:11Z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(3)XaX9kHs1BVVRCJIgHLPOV75Qln2zqdj4Zy65QmT4Kktlv7IsrpNXRZ7SzhcCYNaa7stzNk+L
Rvos0mRwsxxuqUG5crV0rclPD4bPGeDlWya/3mpnujV/0WLtsjw5ST8hkBtQTyEIwYi+LaN9
QpMurLVtp2oGUOhvOD3xyeEZhaPtheiYxXMVFsnsfu+hoD21T9eGOpXdqGlqCV1MZh1iFNmB
6RIiPkKZ14iOSbXPqn</vt:lpwstr>
  </property>
  <property fmtid="{D5CDD505-2E9C-101B-9397-08002B2CF9AE}" pid="3" name="_2015_ms_pID_7253431">
    <vt:lpwstr>UVOqPTNxM/GFfau2t/OpmD0/9JG/pCZTE58RgTc5DTzmwEd1gCkSCg
Q4voXB8J+YMI7EghoucaGZmAwDccxBRNd5hrRORNgOEGzYDPrKz5aY66supLF5IiMLSgvLEU
+RwhTQQjbZzSislWDCt8ChH72Rp4bxsgMLWgJCCo/Pi9SyOUk9UCYDIdm7ESYjw5l5OMV8RP
J2jpfF1PIf5xgVRrzdVOC3iVFBeqfNa3pgOy</vt:lpwstr>
  </property>
  <property fmtid="{D5CDD505-2E9C-101B-9397-08002B2CF9AE}" pid="4" name="_2015_ms_pID_7253432">
    <vt:lpwstr>g6RKR9b6psm9tfzg+dyZdmpk5yOEUYUaR5Ks
y0K3EKcDfLBxvKkTIhGoQjm9DeFmMyXvEj9JpsuMOiE9q2t2FQw=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1565143633</vt:lpwstr>
  </property>
</Properties>
</file>