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1" r:id="rId5"/>
    <p:sldId id="27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61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=""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=""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=""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=""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=""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=""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=""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=""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=""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=""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=""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=""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=""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=""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2019/8/16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=""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#92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/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Ljubljana, Slovenia, 26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30</a:t>
            </a:r>
            <a:r>
              <a:rPr lang="en-US" altLang="zh-CN" sz="1800" baseline="300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Aug 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=""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=""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impact of the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=""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mtClean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R4-1909013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Group WUS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Rel-15 WUS requirement metric can be re-used, except that ,</a:t>
            </a:r>
            <a:endParaRPr lang="en-US" altLang="zh-CN" sz="2000" dirty="0" smtClean="0"/>
          </a:p>
          <a:p>
            <a:pPr lvl="1"/>
            <a:r>
              <a:rPr lang="en-US" altLang="zh-CN" sz="1600" dirty="0" smtClean="0"/>
              <a:t>99</a:t>
            </a:r>
            <a:r>
              <a:rPr lang="en-US" altLang="zh-CN" sz="1600" dirty="0"/>
              <a:t>% detection probability applies for each of the WUS sequence UE is monitoring, </a:t>
            </a:r>
            <a:r>
              <a:rPr lang="en-US" altLang="zh-CN" sz="1600" dirty="0" smtClean="0"/>
              <a:t>and</a:t>
            </a:r>
          </a:p>
          <a:p>
            <a:pPr lvl="1"/>
            <a:r>
              <a:rPr lang="en-US" altLang="zh-CN" sz="1600" dirty="0" smtClean="0"/>
              <a:t>1</a:t>
            </a:r>
            <a:r>
              <a:rPr lang="en-US" altLang="zh-CN" sz="1600" dirty="0"/>
              <a:t>% / N false detection probability applies for each of the WUS sequence UE is </a:t>
            </a:r>
            <a:r>
              <a:rPr lang="en-US" altLang="zh-CN" sz="1600" dirty="0" smtClean="0"/>
              <a:t>monitoring</a:t>
            </a:r>
            <a:endParaRPr lang="en-US" altLang="zh-CN" sz="1200" dirty="0" smtClean="0"/>
          </a:p>
          <a:p>
            <a:r>
              <a:rPr lang="en-US" altLang="zh-CN" sz="2000" dirty="0"/>
              <a:t>RAN4 to discuss and decide the assumptions for Rel-16 UE requirements in terms of number of WUS sequences to monitor and the existence of other WUS </a:t>
            </a:r>
            <a:r>
              <a:rPr lang="en-US" altLang="zh-CN" sz="2000" dirty="0" smtClean="0"/>
              <a:t>sequences</a:t>
            </a:r>
            <a:endParaRPr lang="en-US" altLang="zh-CN" sz="1600" dirty="0" smtClean="0"/>
          </a:p>
          <a:p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20188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Preconfigured UL resource 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altLang="zh-CN" sz="2000" dirty="0"/>
              <a:t>It is up to network implementation to use 1 or 2 threshold(s) for RSRP change based TA </a:t>
            </a:r>
            <a:r>
              <a:rPr lang="en-US" altLang="zh-CN" sz="2000" dirty="0" smtClean="0"/>
              <a:t>validation</a:t>
            </a:r>
            <a:endParaRPr lang="en-US" altLang="zh-CN" sz="1600" dirty="0"/>
          </a:p>
          <a:p>
            <a:r>
              <a:rPr lang="en-US" altLang="zh-CN" sz="2000" dirty="0"/>
              <a:t>Relaxed serving monitoring is allowed when serving cell RSRP change based TA validation is </a:t>
            </a:r>
            <a:r>
              <a:rPr lang="en-US" altLang="zh-CN" sz="2000" dirty="0" smtClean="0"/>
              <a:t>used</a:t>
            </a:r>
          </a:p>
          <a:p>
            <a:r>
              <a:rPr lang="en-US" altLang="zh-CN" sz="2000" dirty="0"/>
              <a:t>RAN4 should specify the </a:t>
            </a:r>
            <a:r>
              <a:rPr lang="en-US" altLang="zh-CN" sz="2000" dirty="0" err="1"/>
              <a:t>Tx</a:t>
            </a:r>
            <a:r>
              <a:rPr lang="en-US" altLang="zh-CN" sz="2000" dirty="0"/>
              <a:t> timing requirement for PUR transmission, which should be same as PUSCH transmission in connected mode. RAN4 not to define any synchronization requirement (time to achieve synchronization) related to PUR </a:t>
            </a:r>
            <a:r>
              <a:rPr lang="en-US" altLang="zh-CN" sz="2000" dirty="0" smtClean="0"/>
              <a:t>transmission</a:t>
            </a:r>
          </a:p>
          <a:p>
            <a:r>
              <a:rPr lang="en-US" altLang="zh-CN" sz="2000" dirty="0"/>
              <a:t>The UE is required to take NRSRP measurement for NRSRP change TA validation, if configured, during the warm up period of the PUR occasions</a:t>
            </a:r>
          </a:p>
        </p:txBody>
      </p:sp>
    </p:spTree>
    <p:extLst>
      <p:ext uri="{BB962C8B-B14F-4D97-AF65-F5344CB8AC3E}">
        <p14:creationId xmlns:p14="http://schemas.microsoft.com/office/powerpoint/2010/main" val="2713289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non-anchor RRM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decides that for the measurement samples from a single carrier,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1: the UE is allowed to translate the RSRP results from non-anchor filtered results to anchor carrier by the corresponding RSRP offset value configured by the network and skip RSRQ evaluation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2: provide carrier specific </a:t>
            </a:r>
            <a:r>
              <a:rPr lang="en-US" altLang="zh-CN" sz="1600" dirty="0" err="1"/>
              <a:t>Qrxlevmin</a:t>
            </a:r>
            <a:r>
              <a:rPr lang="en-US" altLang="zh-CN" sz="1600" dirty="0"/>
              <a:t> and </a:t>
            </a:r>
            <a:r>
              <a:rPr lang="en-US" altLang="zh-CN" sz="1600" dirty="0" err="1"/>
              <a:t>Qqualmin</a:t>
            </a:r>
            <a:r>
              <a:rPr lang="en-US" altLang="zh-CN" sz="1600" dirty="0"/>
              <a:t> for carrier specific S-criteria</a:t>
            </a:r>
          </a:p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decides that for the measurement samples from different carriers,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1: the UE is allowed to translate the RSRP results from non-anchor samples to anchor ones by the corresponding RSRP offset value configured by the network and skip RSRQ evaluation</a:t>
            </a:r>
          </a:p>
          <a:p>
            <a:pPr lvl="1"/>
            <a:r>
              <a:rPr lang="en-US" altLang="zh-CN" sz="1600" dirty="0" smtClean="0"/>
              <a:t>Option </a:t>
            </a:r>
            <a:r>
              <a:rPr lang="en-US" altLang="zh-CN" sz="1600" dirty="0"/>
              <a:t>2: the results are not </a:t>
            </a:r>
            <a:r>
              <a:rPr lang="en-US" altLang="zh-CN" sz="1600" dirty="0" smtClean="0"/>
              <a:t>feasible</a:t>
            </a:r>
          </a:p>
          <a:p>
            <a:r>
              <a:rPr lang="en-US" altLang="zh-CN" sz="2000" dirty="0"/>
              <a:t>Any filtered results, either from anchor or non-anchor carrier, can trigger neighbor cell measurement and/or relaxed monitoring </a:t>
            </a:r>
            <a:r>
              <a:rPr lang="en-US" altLang="zh-CN" sz="2000" dirty="0" smtClean="0"/>
              <a:t>abortion</a:t>
            </a:r>
          </a:p>
          <a:p>
            <a:r>
              <a:rPr lang="en-US" altLang="zh-CN" sz="2000" dirty="0"/>
              <a:t>A threshold should be used so that if the two samples of measured RSRP and/or RSRQ are spaced by a period longer than the threshold the results do not count</a:t>
            </a:r>
          </a:p>
        </p:txBody>
      </p:sp>
    </p:spTree>
    <p:extLst>
      <p:ext uri="{BB962C8B-B14F-4D97-AF65-F5344CB8AC3E}">
        <p14:creationId xmlns:p14="http://schemas.microsoft.com/office/powerpoint/2010/main" val="16884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=""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r>
              <a:rPr lang="en-US" altLang="zh-CN" sz="2800" dirty="0" smtClean="0"/>
              <a:t/>
            </a:r>
            <a:br>
              <a:rPr lang="en-US" altLang="zh-CN" sz="2800" dirty="0" smtClean="0"/>
            </a:br>
            <a:r>
              <a:rPr lang="en-US" altLang="zh-CN" sz="2800" dirty="0" smtClean="0"/>
              <a:t>connected channel quality report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For </a:t>
            </a:r>
            <a:r>
              <a:rPr lang="en-US" altLang="zh-CN" sz="2000" dirty="0"/>
              <a:t>connected mode channel quality reporting, the UE is allowed to report after msg5 the channel quality of the msg5 carrier within the below values,</a:t>
            </a:r>
          </a:p>
          <a:p>
            <a:pPr lvl="1"/>
            <a:r>
              <a:rPr lang="en-US" altLang="zh-CN" sz="1600" dirty="0" smtClean="0"/>
              <a:t>in </a:t>
            </a:r>
            <a:r>
              <a:rPr lang="en-US" altLang="zh-CN" sz="1600" dirty="0"/>
              <a:t>non-DRX cases, 800ms for normal coverage and 1600ms for enhanced coverage;</a:t>
            </a:r>
          </a:p>
          <a:p>
            <a:pPr lvl="1"/>
            <a:r>
              <a:rPr lang="en-US" altLang="zh-CN" sz="1600" dirty="0" smtClean="0"/>
              <a:t>in </a:t>
            </a:r>
            <a:r>
              <a:rPr lang="en-US" altLang="zh-CN" sz="1600" dirty="0"/>
              <a:t>DRX cases, 5 DRX cycles</a:t>
            </a:r>
          </a:p>
          <a:p>
            <a:r>
              <a:rPr lang="en-US" altLang="zh-CN" sz="2000" dirty="0" smtClean="0"/>
              <a:t>Measurement report mapping for connected channel quality reporting should follow that of msg3-based measurement report mapping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817077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425</Words>
  <Application>Microsoft Office PowerPoint</Application>
  <PresentationFormat>全屏显示(4:3)</PresentationFormat>
  <Paragraphs>28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Office 主题</vt:lpstr>
      <vt:lpstr>3GPP TSG-RAN WG4 Meeting #92 Ljubljana, Slovenia, 26th – 30th Aug 2019</vt:lpstr>
      <vt:lpstr>Group WUS</vt:lpstr>
      <vt:lpstr>Preconfigured UL resource </vt:lpstr>
      <vt:lpstr>Multi carrier operation  non-anchor RRM</vt:lpstr>
      <vt:lpstr>Multi carrier operation  connected channel quality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197</cp:revision>
  <dcterms:created xsi:type="dcterms:W3CDTF">2016-01-12T08:39:50Z</dcterms:created>
  <dcterms:modified xsi:type="dcterms:W3CDTF">2019-08-16T10:18:55Z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(3)XaX9kHs1BVVRCJIgHLPOV75Qln2zqdj4Zy65QmT4Kktlv7IsrpNXRZ7SzhcCYNaa7stzNk+L
Rvos0mRwsxxuqUG5crV0rclPD4bPGeDlWya/3mpnujV/0WLtsjw5ST8hkBtQTyEIwYi+LaN9
QpMurLVtp2oGUOhvOD3xyeEZhaPtheiYxXMVFsnsfu+hoD21T9eGOpXdqGlqCV1MZh1iFNmB
6RIiPkKZ14iOSbXPqn</vt:lpwstr>
  </property>
  <property fmtid="{D5CDD505-2E9C-101B-9397-08002B2CF9AE}" pid="3" name="_2015_ms_pID_7253431">
    <vt:lpwstr>UVOqPTNxM/GFfau2t/OpmD0/9JG/pCZTE58RgTc5DTzmwEd1gCkSCg
Q4voXB8J+YMI7EghoucaGZmAwDccxBRNd5hrRORNgOEGzYDPrKz5aY66supLF5IiMLSgvLEU
+RwhTQQjbZzSislWDCt8ChH72Rp4bxsgMLWgJCCo/Pi9SyOUk9UCYDIdm7ESYjw5l5OMV8RP
J2jpfF1PIf5xgVRrzdVOC3iVFBeqfNa3pgOy</vt:lpwstr>
  </property>
  <property fmtid="{D5CDD505-2E9C-101B-9397-08002B2CF9AE}" pid="4" name="_2015_ms_pID_7253432">
    <vt:lpwstr>g6RKR9b6psm9tfzg+dyZdmpk5yOEUYUaR5Ks
y0K3EKcDfLBxvKkTIhGoQjm9DeFmMyXvEj9JpsuMOiE9q2t2FQw=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1565573365</vt:lpwstr>
  </property>
</Properties>
</file>